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29" r:id="rId3"/>
    <p:sldMasterId id="2147484475" r:id="rId4"/>
    <p:sldMasterId id="2147484495" r:id="rId5"/>
    <p:sldMasterId id="2147484546" r:id="rId6"/>
    <p:sldMasterId id="2147484588" r:id="rId7"/>
    <p:sldMasterId id="2147484615" r:id="rId8"/>
    <p:sldMasterId id="2147484628" r:id="rId9"/>
  </p:sldMasterIdLst>
  <p:notesMasterIdLst>
    <p:notesMasterId r:id="rId54"/>
  </p:notesMasterIdLst>
  <p:handoutMasterIdLst>
    <p:handoutMasterId r:id="rId55"/>
  </p:handoutMasterIdLst>
  <p:sldIdLst>
    <p:sldId id="1502" r:id="rId10"/>
    <p:sldId id="1693" r:id="rId11"/>
    <p:sldId id="1665" r:id="rId12"/>
    <p:sldId id="1666" r:id="rId13"/>
    <p:sldId id="1664" r:id="rId14"/>
    <p:sldId id="1624" r:id="rId15"/>
    <p:sldId id="1596" r:id="rId16"/>
    <p:sldId id="1637" r:id="rId17"/>
    <p:sldId id="1639" r:id="rId18"/>
    <p:sldId id="1622" r:id="rId19"/>
    <p:sldId id="1640" r:id="rId20"/>
    <p:sldId id="1644" r:id="rId21"/>
    <p:sldId id="1660" r:id="rId22"/>
    <p:sldId id="1661" r:id="rId23"/>
    <p:sldId id="1656" r:id="rId24"/>
    <p:sldId id="1657" r:id="rId25"/>
    <p:sldId id="1658" r:id="rId26"/>
    <p:sldId id="1659" r:id="rId27"/>
    <p:sldId id="1662" r:id="rId28"/>
    <p:sldId id="1643" r:id="rId29"/>
    <p:sldId id="1671" r:id="rId30"/>
    <p:sldId id="1672" r:id="rId31"/>
    <p:sldId id="1673" r:id="rId32"/>
    <p:sldId id="1674" r:id="rId33"/>
    <p:sldId id="1676" r:id="rId34"/>
    <p:sldId id="1677" r:id="rId35"/>
    <p:sldId id="1679" r:id="rId36"/>
    <p:sldId id="1680" r:id="rId37"/>
    <p:sldId id="1681" r:id="rId38"/>
    <p:sldId id="1696" r:id="rId39"/>
    <p:sldId id="1685" r:id="rId40"/>
    <p:sldId id="1686" r:id="rId41"/>
    <p:sldId id="1689" r:id="rId42"/>
    <p:sldId id="1652" r:id="rId43"/>
    <p:sldId id="1690" r:id="rId44"/>
    <p:sldId id="1655" r:id="rId45"/>
    <p:sldId id="1668" r:id="rId46"/>
    <p:sldId id="1692" r:id="rId47"/>
    <p:sldId id="1606" r:id="rId48"/>
    <p:sldId id="1691" r:id="rId49"/>
    <p:sldId id="1641" r:id="rId50"/>
    <p:sldId id="1634" r:id="rId51"/>
    <p:sldId id="1635" r:id="rId52"/>
    <p:sldId id="1636" r:id="rId5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Christos Matskas" initials="CM" lastIdx="17" clrIdx="4">
    <p:extLst>
      <p:ext uri="{19B8F6BF-5375-455C-9EA6-DF929625EA0E}">
        <p15:presenceInfo xmlns:p15="http://schemas.microsoft.com/office/powerpoint/2012/main" userId="2b548a1b-e0ab-49b8-a683-ebd48b4e714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000000"/>
    <a:srgbClr val="FF8C00"/>
    <a:srgbClr val="D83B01"/>
    <a:srgbClr val="FFB900"/>
    <a:srgbClr val="107C10"/>
    <a:srgbClr val="353535"/>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57CC21-A686-479E-9FBC-8B85A8AD8685}" v="45" dt="2018-04-24T15:52:03.9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614" autoAdjust="0"/>
  </p:normalViewPr>
  <p:slideViewPr>
    <p:cSldViewPr snapToGrid="0">
      <p:cViewPr varScale="1">
        <p:scale>
          <a:sx n="96" d="100"/>
          <a:sy n="96" d="100"/>
        </p:scale>
        <p:origin x="480" y="8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handoutMaster" Target="handoutMasters/handoutMaster1.xml"/><Relationship Id="rId7" Type="http://schemas.openxmlformats.org/officeDocument/2006/relationships/slideMaster" Target="slideMasters/slideMaster5.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viewProps" Target="viewProps.xml"/><Relationship Id="rId5"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tableStyles" Target="tableStyles.xml"/><Relationship Id="rId4" Type="http://schemas.openxmlformats.org/officeDocument/2006/relationships/slideMaster" Target="slideMasters/slideMaster2.xml"/><Relationship Id="rId9" Type="http://schemas.openxmlformats.org/officeDocument/2006/relationships/slideMaster" Target="slideMasters/slideMaster7.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commentAuthors" Target="commentAuthors.xml"/><Relationship Id="rId8" Type="http://schemas.openxmlformats.org/officeDocument/2006/relationships/slideMaster" Target="slideMasters/slideMaster6.xml"/><Relationship Id="rId51" Type="http://schemas.openxmlformats.org/officeDocument/2006/relationships/slide" Target="slides/slide42.xml"/><Relationship Id="rId3" Type="http://schemas.openxmlformats.org/officeDocument/2006/relationships/slideMaster" Target="slideMasters/slideMaster1.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Thompson" userId="d72f2e7e-d2e2-422e-96d2-b9555834f6ab" providerId="ADAL" clId="{D557CC21-A686-479E-9FBC-8B85A8AD8685}"/>
    <pc:docChg chg="custSel delSld modSld">
      <pc:chgData name="James Thompson" userId="d72f2e7e-d2e2-422e-96d2-b9555834f6ab" providerId="ADAL" clId="{D557CC21-A686-479E-9FBC-8B85A8AD8685}" dt="2018-04-24T15:52:03.962" v="42"/>
      <pc:docMkLst>
        <pc:docMk/>
      </pc:docMkLst>
      <pc:sldChg chg="modSp">
        <pc:chgData name="James Thompson" userId="d72f2e7e-d2e2-422e-96d2-b9555834f6ab" providerId="ADAL" clId="{D557CC21-A686-479E-9FBC-8B85A8AD8685}" dt="2018-04-24T15:12:14.212" v="0" actId="20577"/>
        <pc:sldMkLst>
          <pc:docMk/>
          <pc:sldMk cId="3788647698" sldId="1502"/>
        </pc:sldMkLst>
        <pc:spChg chg="mod">
          <ac:chgData name="James Thompson" userId="d72f2e7e-d2e2-422e-96d2-b9555834f6ab" providerId="ADAL" clId="{D557CC21-A686-479E-9FBC-8B85A8AD8685}" dt="2018-04-24T15:12:14.212" v="0" actId="20577"/>
          <ac:spMkLst>
            <pc:docMk/>
            <pc:sldMk cId="3788647698" sldId="1502"/>
            <ac:spMk id="2" creationId="{511DCAE8-A329-4E94-A862-30E7C8D5E202}"/>
          </ac:spMkLst>
        </pc:spChg>
      </pc:sldChg>
      <pc:sldChg chg="modTransition">
        <pc:chgData name="James Thompson" userId="d72f2e7e-d2e2-422e-96d2-b9555834f6ab" providerId="ADAL" clId="{D557CC21-A686-479E-9FBC-8B85A8AD8685}" dt="2018-04-24T15:51:51.166" v="41"/>
        <pc:sldMkLst>
          <pc:docMk/>
          <pc:sldMk cId="578697951" sldId="1634"/>
        </pc:sldMkLst>
      </pc:sldChg>
      <pc:sldChg chg="modTransition">
        <pc:chgData name="James Thompson" userId="d72f2e7e-d2e2-422e-96d2-b9555834f6ab" providerId="ADAL" clId="{D557CC21-A686-479E-9FBC-8B85A8AD8685}" dt="2018-04-24T15:51:51.166" v="41"/>
        <pc:sldMkLst>
          <pc:docMk/>
          <pc:sldMk cId="2507766649" sldId="1635"/>
        </pc:sldMkLst>
      </pc:sldChg>
      <pc:sldChg chg="modTransition">
        <pc:chgData name="James Thompson" userId="d72f2e7e-d2e2-422e-96d2-b9555834f6ab" providerId="ADAL" clId="{D557CC21-A686-479E-9FBC-8B85A8AD8685}" dt="2018-04-24T15:51:51.166" v="41"/>
        <pc:sldMkLst>
          <pc:docMk/>
          <pc:sldMk cId="1142888765" sldId="1636"/>
        </pc:sldMkLst>
      </pc:sldChg>
      <pc:sldChg chg="modSp modAnim">
        <pc:chgData name="James Thompson" userId="d72f2e7e-d2e2-422e-96d2-b9555834f6ab" providerId="ADAL" clId="{D557CC21-A686-479E-9FBC-8B85A8AD8685}" dt="2018-04-24T15:51:39.582" v="40" actId="6549"/>
        <pc:sldMkLst>
          <pc:docMk/>
          <pc:sldMk cId="1938839818" sldId="1641"/>
        </pc:sldMkLst>
        <pc:spChg chg="mod">
          <ac:chgData name="James Thompson" userId="d72f2e7e-d2e2-422e-96d2-b9555834f6ab" providerId="ADAL" clId="{D557CC21-A686-479E-9FBC-8B85A8AD8685}" dt="2018-04-24T15:51:39.582" v="40" actId="6549"/>
          <ac:spMkLst>
            <pc:docMk/>
            <pc:sldMk cId="1938839818" sldId="1641"/>
            <ac:spMk id="4" creationId="{6D2A9CBF-EBB4-414C-B959-238E237FCABF}"/>
          </ac:spMkLst>
        </pc:spChg>
      </pc:sldChg>
      <pc:sldChg chg="modTransition">
        <pc:chgData name="James Thompson" userId="d72f2e7e-d2e2-422e-96d2-b9555834f6ab" providerId="ADAL" clId="{D557CC21-A686-479E-9FBC-8B85A8AD8685}" dt="2018-04-24T15:13:33.932" v="1" actId="6549"/>
        <pc:sldMkLst>
          <pc:docMk/>
          <pc:sldMk cId="1296535468" sldId="1644"/>
        </pc:sldMkLst>
      </pc:sldChg>
      <pc:sldChg chg="modTransition">
        <pc:chgData name="James Thompson" userId="d72f2e7e-d2e2-422e-96d2-b9555834f6ab" providerId="ADAL" clId="{D557CC21-A686-479E-9FBC-8B85A8AD8685}" dt="2018-04-24T15:51:27.148" v="24"/>
        <pc:sldMkLst>
          <pc:docMk/>
          <pc:sldMk cId="1200622630" sldId="1655"/>
        </pc:sldMkLst>
      </pc:sldChg>
      <pc:sldChg chg="modSp">
        <pc:chgData name="James Thompson" userId="d72f2e7e-d2e2-422e-96d2-b9555834f6ab" providerId="ADAL" clId="{D557CC21-A686-479E-9FBC-8B85A8AD8685}" dt="2018-04-24T15:14:29.051" v="2" actId="114"/>
        <pc:sldMkLst>
          <pc:docMk/>
          <pc:sldMk cId="51781859" sldId="1658"/>
        </pc:sldMkLst>
        <pc:spChg chg="mod">
          <ac:chgData name="James Thompson" userId="d72f2e7e-d2e2-422e-96d2-b9555834f6ab" providerId="ADAL" clId="{D557CC21-A686-479E-9FBC-8B85A8AD8685}" dt="2018-04-24T15:14:29.051" v="2" actId="114"/>
          <ac:spMkLst>
            <pc:docMk/>
            <pc:sldMk cId="51781859" sldId="1658"/>
            <ac:spMk id="3" creationId="{1872D554-7E04-49E4-9FDF-DAE93A68F29E}"/>
          </ac:spMkLst>
        </pc:spChg>
      </pc:sldChg>
      <pc:sldChg chg="modSp">
        <pc:chgData name="James Thompson" userId="d72f2e7e-d2e2-422e-96d2-b9555834f6ab" providerId="ADAL" clId="{D557CC21-A686-479E-9FBC-8B85A8AD8685}" dt="2018-04-24T15:14:58.923" v="10" actId="20577"/>
        <pc:sldMkLst>
          <pc:docMk/>
          <pc:sldMk cId="1798456342" sldId="1659"/>
        </pc:sldMkLst>
        <pc:spChg chg="mod">
          <ac:chgData name="James Thompson" userId="d72f2e7e-d2e2-422e-96d2-b9555834f6ab" providerId="ADAL" clId="{D557CC21-A686-479E-9FBC-8B85A8AD8685}" dt="2018-04-24T15:14:58.923" v="10" actId="20577"/>
          <ac:spMkLst>
            <pc:docMk/>
            <pc:sldMk cId="1798456342" sldId="1659"/>
            <ac:spMk id="3" creationId="{1872D554-7E04-49E4-9FDF-DAE93A68F29E}"/>
          </ac:spMkLst>
        </pc:spChg>
      </pc:sldChg>
      <pc:sldChg chg="modSp">
        <pc:chgData name="James Thompson" userId="d72f2e7e-d2e2-422e-96d2-b9555834f6ab" providerId="ADAL" clId="{D557CC21-A686-479E-9FBC-8B85A8AD8685}" dt="2018-04-24T15:15:58.777" v="11" actId="6549"/>
        <pc:sldMkLst>
          <pc:docMk/>
          <pc:sldMk cId="2827142831" sldId="1662"/>
        </pc:sldMkLst>
        <pc:spChg chg="mod">
          <ac:chgData name="James Thompson" userId="d72f2e7e-d2e2-422e-96d2-b9555834f6ab" providerId="ADAL" clId="{D557CC21-A686-479E-9FBC-8B85A8AD8685}" dt="2018-04-24T15:15:58.777" v="11" actId="6549"/>
          <ac:spMkLst>
            <pc:docMk/>
            <pc:sldMk cId="2827142831" sldId="1662"/>
            <ac:spMk id="3" creationId="{E62D40A9-056A-457F-9018-9169B7B40F83}"/>
          </ac:spMkLst>
        </pc:spChg>
      </pc:sldChg>
      <pc:sldChg chg="del">
        <pc:chgData name="James Thompson" userId="d72f2e7e-d2e2-422e-96d2-b9555834f6ab" providerId="ADAL" clId="{D557CC21-A686-479E-9FBC-8B85A8AD8685}" dt="2018-04-24T15:50:50.241" v="13" actId="2696"/>
        <pc:sldMkLst>
          <pc:docMk/>
          <pc:sldMk cId="2453394926" sldId="1667"/>
        </pc:sldMkLst>
      </pc:sldChg>
      <pc:sldChg chg="modSp">
        <pc:chgData name="James Thompson" userId="d72f2e7e-d2e2-422e-96d2-b9555834f6ab" providerId="ADAL" clId="{D557CC21-A686-479E-9FBC-8B85A8AD8685}" dt="2018-04-24T15:51:14.441" v="23" actId="20577"/>
        <pc:sldMkLst>
          <pc:docMk/>
          <pc:sldMk cId="3052330899" sldId="1690"/>
        </pc:sldMkLst>
        <pc:spChg chg="mod">
          <ac:chgData name="James Thompson" userId="d72f2e7e-d2e2-422e-96d2-b9555834f6ab" providerId="ADAL" clId="{D557CC21-A686-479E-9FBC-8B85A8AD8685}" dt="2018-04-24T15:51:14.441" v="23" actId="20577"/>
          <ac:spMkLst>
            <pc:docMk/>
            <pc:sldMk cId="3052330899" sldId="1690"/>
            <ac:spMk id="2" creationId="{00000000-0000-0000-0000-000000000000}"/>
          </ac:spMkLst>
        </pc:spChg>
      </pc:sldChg>
      <pc:sldChg chg="modTransition">
        <pc:chgData name="James Thompson" userId="d72f2e7e-d2e2-422e-96d2-b9555834f6ab" providerId="ADAL" clId="{D557CC21-A686-479E-9FBC-8B85A8AD8685}" dt="2018-04-24T15:50:36.313" v="12"/>
        <pc:sldMkLst>
          <pc:docMk/>
          <pc:sldMk cId="3553249354" sldId="1692"/>
        </pc:sldMkLst>
      </pc:sldChg>
      <pc:sldChg chg="del">
        <pc:chgData name="James Thompson" userId="d72f2e7e-d2e2-422e-96d2-b9555834f6ab" providerId="ADAL" clId="{D557CC21-A686-479E-9FBC-8B85A8AD8685}" dt="2018-04-24T15:50:56.562" v="14" actId="2696"/>
        <pc:sldMkLst>
          <pc:docMk/>
          <pc:sldMk cId="3416918408" sldId="1695"/>
        </pc:sldMkLst>
      </pc:sldChg>
      <pc:sldChg chg="modTransition">
        <pc:chgData name="James Thompson" userId="d72f2e7e-d2e2-422e-96d2-b9555834f6ab" providerId="ADAL" clId="{D557CC21-A686-479E-9FBC-8B85A8AD8685}" dt="2018-04-24T15:52:03.962" v="42"/>
        <pc:sldMkLst>
          <pc:docMk/>
          <pc:sldMk cId="165100732" sldId="169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203530-CC57-4515-BBD2-69960E37B416}"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83A4ECC5-44CC-46D3-99B9-F10F0D5F5C36}">
      <dgm:prSet phldrT="[Text]" custT="1"/>
      <dgm:spPr>
        <a:xfrm>
          <a:off x="992" y="194137"/>
          <a:ext cx="3869531" cy="2321718"/>
        </a:xfrm>
        <a:prstGeom prst="rect">
          <a:avLst/>
        </a:prstGeom>
        <a:solidFill>
          <a:srgbClr val="002050">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lgn="l">
            <a:buNone/>
          </a:pPr>
          <a:r>
            <a:rPr lang="en-US" sz="3900">
              <a:solidFill>
                <a:srgbClr val="FFFFFF"/>
              </a:solidFill>
              <a:latin typeface="Segoe UI Semilight"/>
              <a:ea typeface="+mn-ea"/>
              <a:cs typeface="+mn-cs"/>
            </a:rPr>
            <a:t>Monitor</a:t>
          </a:r>
        </a:p>
        <a:p>
          <a:pPr algn="l">
            <a:buNone/>
          </a:pPr>
          <a:r>
            <a:rPr lang="en-US" sz="3200">
              <a:solidFill>
                <a:srgbClr val="FFFFFF"/>
              </a:solidFill>
              <a:latin typeface="Segoe UI Semilight"/>
              <a:ea typeface="+mn-ea"/>
              <a:cs typeface="+mn-cs"/>
            </a:rPr>
            <a:t>What is my app doing?</a:t>
          </a:r>
          <a:endParaRPr lang="en-US" sz="3900">
            <a:solidFill>
              <a:srgbClr val="FFFFFF"/>
            </a:solidFill>
            <a:latin typeface="Segoe UI Semilight"/>
            <a:ea typeface="+mn-ea"/>
            <a:cs typeface="+mn-cs"/>
          </a:endParaRPr>
        </a:p>
      </dgm:t>
    </dgm:pt>
    <dgm:pt modelId="{63AC7052-E467-42B0-8007-234629983A64}" type="parTrans" cxnId="{93B06201-9700-4376-9BB5-28C0B93580C9}">
      <dgm:prSet/>
      <dgm:spPr/>
      <dgm:t>
        <a:bodyPr/>
        <a:lstStyle/>
        <a:p>
          <a:endParaRPr lang="en-US"/>
        </a:p>
      </dgm:t>
    </dgm:pt>
    <dgm:pt modelId="{35221B8A-BFF0-4B4F-84DE-96219DECD19F}" type="sibTrans" cxnId="{93B06201-9700-4376-9BB5-28C0B93580C9}">
      <dgm:prSet/>
      <dgm:spPr/>
      <dgm:t>
        <a:bodyPr/>
        <a:lstStyle/>
        <a:p>
          <a:endParaRPr lang="en-US"/>
        </a:p>
      </dgm:t>
    </dgm:pt>
    <dgm:pt modelId="{D9719AE6-6416-4F68-AD51-DA83FA9A76C4}">
      <dgm:prSet phldrT="[Text]" custT="1"/>
      <dgm:spPr>
        <a:xfrm>
          <a:off x="4257476" y="194137"/>
          <a:ext cx="3869531" cy="2321718"/>
        </a:xfrm>
        <a:prstGeom prst="rect">
          <a:avLst/>
        </a:prstGeom>
        <a:solidFill>
          <a:srgbClr val="002050">
            <a:hueOff val="-452313"/>
            <a:satOff val="0"/>
            <a:lumOff val="10588"/>
            <a:alphaOff val="0"/>
          </a:srgbClr>
        </a:solidFill>
        <a:ln w="10795" cap="flat" cmpd="sng" algn="ctr">
          <a:solidFill>
            <a:srgbClr val="FFFFFF">
              <a:hueOff val="0"/>
              <a:satOff val="0"/>
              <a:lumOff val="0"/>
              <a:alphaOff val="0"/>
            </a:srgbClr>
          </a:solidFill>
          <a:prstDash val="solid"/>
        </a:ln>
        <a:effectLst/>
      </dgm:spPr>
      <dgm:t>
        <a:bodyPr/>
        <a:lstStyle/>
        <a:p>
          <a:pPr algn="l">
            <a:buNone/>
          </a:pPr>
          <a:r>
            <a:rPr lang="en-US" sz="3900">
              <a:solidFill>
                <a:srgbClr val="FFFFFF"/>
              </a:solidFill>
              <a:latin typeface="Segoe UI Semilight"/>
              <a:ea typeface="+mn-ea"/>
              <a:cs typeface="+mn-cs"/>
            </a:rPr>
            <a:t>Alert</a:t>
          </a:r>
        </a:p>
        <a:p>
          <a:pPr algn="l">
            <a:buNone/>
          </a:pPr>
          <a:r>
            <a:rPr lang="en-US" sz="3200">
              <a:solidFill>
                <a:srgbClr val="FFFFFF"/>
              </a:solidFill>
              <a:latin typeface="Segoe UI Semilight"/>
              <a:ea typeface="+mn-ea"/>
              <a:cs typeface="+mn-cs"/>
            </a:rPr>
            <a:t>Is my app unhealthy?</a:t>
          </a:r>
        </a:p>
      </dgm:t>
    </dgm:pt>
    <dgm:pt modelId="{35982073-54A9-4830-A5F1-C10D9E852E37}" type="parTrans" cxnId="{1392BDAA-E00E-4EA8-B75A-415A3650F646}">
      <dgm:prSet/>
      <dgm:spPr/>
      <dgm:t>
        <a:bodyPr/>
        <a:lstStyle/>
        <a:p>
          <a:endParaRPr lang="en-US"/>
        </a:p>
      </dgm:t>
    </dgm:pt>
    <dgm:pt modelId="{7E9369BB-7255-40DF-8A66-CC3A881E67C8}" type="sibTrans" cxnId="{1392BDAA-E00E-4EA8-B75A-415A3650F646}">
      <dgm:prSet/>
      <dgm:spPr/>
      <dgm:t>
        <a:bodyPr/>
        <a:lstStyle/>
        <a:p>
          <a:endParaRPr lang="en-US"/>
        </a:p>
      </dgm:t>
    </dgm:pt>
    <dgm:pt modelId="{80DEED94-319E-4996-AE26-454038FFEBAE}">
      <dgm:prSet phldrT="[Text]" custT="1"/>
      <dgm:spPr>
        <a:xfrm>
          <a:off x="992" y="2902809"/>
          <a:ext cx="3869531" cy="2321718"/>
        </a:xfrm>
        <a:prstGeom prst="rect">
          <a:avLst/>
        </a:prstGeom>
        <a:solidFill>
          <a:srgbClr val="002050">
            <a:hueOff val="-904625"/>
            <a:satOff val="0"/>
            <a:lumOff val="21177"/>
            <a:alphaOff val="0"/>
          </a:srgbClr>
        </a:solidFill>
        <a:ln w="10795" cap="flat" cmpd="sng" algn="ctr">
          <a:solidFill>
            <a:srgbClr val="FFFFFF">
              <a:hueOff val="0"/>
              <a:satOff val="0"/>
              <a:lumOff val="0"/>
              <a:alphaOff val="0"/>
            </a:srgbClr>
          </a:solidFill>
          <a:prstDash val="solid"/>
        </a:ln>
        <a:effectLst/>
      </dgm:spPr>
      <dgm:t>
        <a:bodyPr/>
        <a:lstStyle/>
        <a:p>
          <a:pPr algn="l">
            <a:buNone/>
          </a:pPr>
          <a:r>
            <a:rPr lang="en-US" sz="3900">
              <a:solidFill>
                <a:srgbClr val="FFFFFF"/>
              </a:solidFill>
              <a:latin typeface="Segoe UI Semilight"/>
              <a:ea typeface="+mn-ea"/>
              <a:cs typeface="+mn-cs"/>
            </a:rPr>
            <a:t>Diagnose</a:t>
          </a:r>
        </a:p>
        <a:p>
          <a:pPr algn="l">
            <a:buNone/>
          </a:pPr>
          <a:r>
            <a:rPr lang="en-US" sz="3200">
              <a:solidFill>
                <a:srgbClr val="FFFFFF"/>
              </a:solidFill>
              <a:latin typeface="Segoe UI Semilight"/>
              <a:ea typeface="+mn-ea"/>
              <a:cs typeface="+mn-cs"/>
            </a:rPr>
            <a:t>Why is it unhealthy?</a:t>
          </a:r>
        </a:p>
      </dgm:t>
    </dgm:pt>
    <dgm:pt modelId="{35724FCD-B6CB-41A0-BEB7-7EFDBA760B46}" type="parTrans" cxnId="{3229EB17-A78A-4034-84AB-497486C89DDD}">
      <dgm:prSet/>
      <dgm:spPr/>
      <dgm:t>
        <a:bodyPr/>
        <a:lstStyle/>
        <a:p>
          <a:endParaRPr lang="en-US"/>
        </a:p>
      </dgm:t>
    </dgm:pt>
    <dgm:pt modelId="{2407B22E-AB38-42C1-AB09-22D9564BE2AF}" type="sibTrans" cxnId="{3229EB17-A78A-4034-84AB-497486C89DDD}">
      <dgm:prSet/>
      <dgm:spPr/>
      <dgm:t>
        <a:bodyPr/>
        <a:lstStyle/>
        <a:p>
          <a:endParaRPr lang="en-US"/>
        </a:p>
      </dgm:t>
    </dgm:pt>
    <dgm:pt modelId="{A401AB1C-194C-475B-8187-DCA1DF721A3E}">
      <dgm:prSet phldrT="[Text]" custT="1"/>
      <dgm:spPr>
        <a:xfrm>
          <a:off x="4257476" y="2902809"/>
          <a:ext cx="3869531" cy="2321718"/>
        </a:xfrm>
        <a:prstGeom prst="rect">
          <a:avLst/>
        </a:prstGeom>
        <a:solidFill>
          <a:schemeClr val="accent4">
            <a:lumMod val="60000"/>
            <a:lumOff val="40000"/>
          </a:schemeClr>
        </a:solidFill>
        <a:ln w="10795" cap="flat" cmpd="sng" algn="ctr">
          <a:solidFill>
            <a:srgbClr val="FFFFFF">
              <a:hueOff val="0"/>
              <a:satOff val="0"/>
              <a:lumOff val="0"/>
              <a:alphaOff val="0"/>
            </a:srgbClr>
          </a:solidFill>
          <a:prstDash val="solid"/>
        </a:ln>
        <a:effectLst/>
      </dgm:spPr>
      <dgm:t>
        <a:bodyPr/>
        <a:lstStyle/>
        <a:p>
          <a:pPr algn="l">
            <a:buNone/>
          </a:pPr>
          <a:r>
            <a:rPr lang="en-US" sz="3900">
              <a:solidFill>
                <a:srgbClr val="FFFFFF"/>
              </a:solidFill>
              <a:latin typeface="Segoe UI Semilight"/>
              <a:ea typeface="+mn-ea"/>
              <a:cs typeface="+mn-cs"/>
            </a:rPr>
            <a:t>Learn</a:t>
          </a:r>
        </a:p>
        <a:p>
          <a:pPr algn="l">
            <a:buNone/>
          </a:pPr>
          <a:r>
            <a:rPr lang="en-US" sz="3200">
              <a:solidFill>
                <a:srgbClr val="FFFFFF"/>
              </a:solidFill>
              <a:latin typeface="Segoe UI Semilight"/>
              <a:ea typeface="+mn-ea"/>
              <a:cs typeface="+mn-cs"/>
            </a:rPr>
            <a:t>What </a:t>
          </a:r>
          <a:r>
            <a:rPr lang="en-US" sz="3200" i="1">
              <a:solidFill>
                <a:srgbClr val="FFFFFF"/>
              </a:solidFill>
              <a:latin typeface="Segoe UI Semilight"/>
              <a:ea typeface="+mn-ea"/>
              <a:cs typeface="+mn-cs"/>
            </a:rPr>
            <a:t>was</a:t>
          </a:r>
          <a:r>
            <a:rPr lang="en-US" sz="3200">
              <a:solidFill>
                <a:srgbClr val="FFFFFF"/>
              </a:solidFill>
              <a:latin typeface="Segoe UI Semilight"/>
              <a:ea typeface="+mn-ea"/>
              <a:cs typeface="+mn-cs"/>
            </a:rPr>
            <a:t> my app doing?</a:t>
          </a:r>
        </a:p>
      </dgm:t>
    </dgm:pt>
    <dgm:pt modelId="{5C268F4A-B486-4BD7-9A60-2906E7859C50}" type="parTrans" cxnId="{1F10F7D8-C4A8-4DAD-BBC9-EBC83B0B7B8F}">
      <dgm:prSet/>
      <dgm:spPr/>
      <dgm:t>
        <a:bodyPr/>
        <a:lstStyle/>
        <a:p>
          <a:endParaRPr lang="en-US"/>
        </a:p>
      </dgm:t>
    </dgm:pt>
    <dgm:pt modelId="{32398D68-2725-48A3-B46D-E9B74FA48722}" type="sibTrans" cxnId="{1F10F7D8-C4A8-4DAD-BBC9-EBC83B0B7B8F}">
      <dgm:prSet/>
      <dgm:spPr/>
      <dgm:t>
        <a:bodyPr/>
        <a:lstStyle/>
        <a:p>
          <a:endParaRPr lang="en-US"/>
        </a:p>
      </dgm:t>
    </dgm:pt>
    <dgm:pt modelId="{F76B2174-5D63-475E-A97D-15E8ED50F4BC}" type="pres">
      <dgm:prSet presAssocID="{79203530-CC57-4515-BBD2-69960E37B416}" presName="diagram" presStyleCnt="0">
        <dgm:presLayoutVars>
          <dgm:dir/>
          <dgm:resizeHandles val="exact"/>
        </dgm:presLayoutVars>
      </dgm:prSet>
      <dgm:spPr/>
    </dgm:pt>
    <dgm:pt modelId="{183C10AD-BA0B-4E77-93F6-F8A3C7733861}" type="pres">
      <dgm:prSet presAssocID="{83A4ECC5-44CC-46D3-99B9-F10F0D5F5C36}" presName="node" presStyleLbl="node1" presStyleIdx="0" presStyleCnt="4">
        <dgm:presLayoutVars>
          <dgm:bulletEnabled val="1"/>
        </dgm:presLayoutVars>
      </dgm:prSet>
      <dgm:spPr/>
    </dgm:pt>
    <dgm:pt modelId="{945839C6-6C97-4B38-AB9D-C3CD7960B525}" type="pres">
      <dgm:prSet presAssocID="{35221B8A-BFF0-4B4F-84DE-96219DECD19F}" presName="sibTrans" presStyleCnt="0"/>
      <dgm:spPr/>
    </dgm:pt>
    <dgm:pt modelId="{D0A95209-4A64-4A42-AA5D-06C79116F6D8}" type="pres">
      <dgm:prSet presAssocID="{D9719AE6-6416-4F68-AD51-DA83FA9A76C4}" presName="node" presStyleLbl="node1" presStyleIdx="1" presStyleCnt="4">
        <dgm:presLayoutVars>
          <dgm:bulletEnabled val="1"/>
        </dgm:presLayoutVars>
      </dgm:prSet>
      <dgm:spPr/>
    </dgm:pt>
    <dgm:pt modelId="{604DB77E-7209-4508-90B3-C50CBF5C4B2B}" type="pres">
      <dgm:prSet presAssocID="{7E9369BB-7255-40DF-8A66-CC3A881E67C8}" presName="sibTrans" presStyleCnt="0"/>
      <dgm:spPr/>
    </dgm:pt>
    <dgm:pt modelId="{35C23B7F-BD5B-4D33-9DC7-5320A83978CC}" type="pres">
      <dgm:prSet presAssocID="{80DEED94-319E-4996-AE26-454038FFEBAE}" presName="node" presStyleLbl="node1" presStyleIdx="2" presStyleCnt="4" custLinFactNeighborX="-149" custLinFactNeighborY="627">
        <dgm:presLayoutVars>
          <dgm:bulletEnabled val="1"/>
        </dgm:presLayoutVars>
      </dgm:prSet>
      <dgm:spPr/>
    </dgm:pt>
    <dgm:pt modelId="{62F14473-E140-4719-A460-77A7FC66C49F}" type="pres">
      <dgm:prSet presAssocID="{2407B22E-AB38-42C1-AB09-22D9564BE2AF}" presName="sibTrans" presStyleCnt="0"/>
      <dgm:spPr/>
    </dgm:pt>
    <dgm:pt modelId="{2D0C97DD-E6DA-408F-A432-D5FB4A85ACAF}" type="pres">
      <dgm:prSet presAssocID="{A401AB1C-194C-475B-8187-DCA1DF721A3E}" presName="node" presStyleLbl="node1" presStyleIdx="3" presStyleCnt="4">
        <dgm:presLayoutVars>
          <dgm:bulletEnabled val="1"/>
        </dgm:presLayoutVars>
      </dgm:prSet>
      <dgm:spPr/>
    </dgm:pt>
  </dgm:ptLst>
  <dgm:cxnLst>
    <dgm:cxn modelId="{93B06201-9700-4376-9BB5-28C0B93580C9}" srcId="{79203530-CC57-4515-BBD2-69960E37B416}" destId="{83A4ECC5-44CC-46D3-99B9-F10F0D5F5C36}" srcOrd="0" destOrd="0" parTransId="{63AC7052-E467-42B0-8007-234629983A64}" sibTransId="{35221B8A-BFF0-4B4F-84DE-96219DECD19F}"/>
    <dgm:cxn modelId="{3229EB17-A78A-4034-84AB-497486C89DDD}" srcId="{79203530-CC57-4515-BBD2-69960E37B416}" destId="{80DEED94-319E-4996-AE26-454038FFEBAE}" srcOrd="2" destOrd="0" parTransId="{35724FCD-B6CB-41A0-BEB7-7EFDBA760B46}" sibTransId="{2407B22E-AB38-42C1-AB09-22D9564BE2AF}"/>
    <dgm:cxn modelId="{B5200F39-AF15-4CDF-8932-141D9509EE9F}" type="presOf" srcId="{83A4ECC5-44CC-46D3-99B9-F10F0D5F5C36}" destId="{183C10AD-BA0B-4E77-93F6-F8A3C7733861}" srcOrd="0" destOrd="0" presId="urn:microsoft.com/office/officeart/2005/8/layout/default"/>
    <dgm:cxn modelId="{0CBD253D-1C53-47F0-A0EF-23B99AAA0486}" type="presOf" srcId="{79203530-CC57-4515-BBD2-69960E37B416}" destId="{F76B2174-5D63-475E-A97D-15E8ED50F4BC}" srcOrd="0" destOrd="0" presId="urn:microsoft.com/office/officeart/2005/8/layout/default"/>
    <dgm:cxn modelId="{AE266466-09D5-4AE7-8EEA-818C729EE39F}" type="presOf" srcId="{D9719AE6-6416-4F68-AD51-DA83FA9A76C4}" destId="{D0A95209-4A64-4A42-AA5D-06C79116F6D8}" srcOrd="0" destOrd="0" presId="urn:microsoft.com/office/officeart/2005/8/layout/default"/>
    <dgm:cxn modelId="{B8268672-907D-4A05-97FF-9524C1E44B63}" type="presOf" srcId="{80DEED94-319E-4996-AE26-454038FFEBAE}" destId="{35C23B7F-BD5B-4D33-9DC7-5320A83978CC}" srcOrd="0" destOrd="0" presId="urn:microsoft.com/office/officeart/2005/8/layout/default"/>
    <dgm:cxn modelId="{17A0DBA6-C800-41EB-BC2F-D663371CEFDB}" type="presOf" srcId="{A401AB1C-194C-475B-8187-DCA1DF721A3E}" destId="{2D0C97DD-E6DA-408F-A432-D5FB4A85ACAF}" srcOrd="0" destOrd="0" presId="urn:microsoft.com/office/officeart/2005/8/layout/default"/>
    <dgm:cxn modelId="{1392BDAA-E00E-4EA8-B75A-415A3650F646}" srcId="{79203530-CC57-4515-BBD2-69960E37B416}" destId="{D9719AE6-6416-4F68-AD51-DA83FA9A76C4}" srcOrd="1" destOrd="0" parTransId="{35982073-54A9-4830-A5F1-C10D9E852E37}" sibTransId="{7E9369BB-7255-40DF-8A66-CC3A881E67C8}"/>
    <dgm:cxn modelId="{1F10F7D8-C4A8-4DAD-BBC9-EBC83B0B7B8F}" srcId="{79203530-CC57-4515-BBD2-69960E37B416}" destId="{A401AB1C-194C-475B-8187-DCA1DF721A3E}" srcOrd="3" destOrd="0" parTransId="{5C268F4A-B486-4BD7-9A60-2906E7859C50}" sibTransId="{32398D68-2725-48A3-B46D-E9B74FA48722}"/>
    <dgm:cxn modelId="{38A8A036-17CD-4E77-9833-6741A719328D}" type="presParOf" srcId="{F76B2174-5D63-475E-A97D-15E8ED50F4BC}" destId="{183C10AD-BA0B-4E77-93F6-F8A3C7733861}" srcOrd="0" destOrd="0" presId="urn:microsoft.com/office/officeart/2005/8/layout/default"/>
    <dgm:cxn modelId="{EE9D0B0C-5366-4AD8-8C11-E07E8E70914A}" type="presParOf" srcId="{F76B2174-5D63-475E-A97D-15E8ED50F4BC}" destId="{945839C6-6C97-4B38-AB9D-C3CD7960B525}" srcOrd="1" destOrd="0" presId="urn:microsoft.com/office/officeart/2005/8/layout/default"/>
    <dgm:cxn modelId="{F7CDCF35-64DB-43E2-9D0E-AEA4C06C8970}" type="presParOf" srcId="{F76B2174-5D63-475E-A97D-15E8ED50F4BC}" destId="{D0A95209-4A64-4A42-AA5D-06C79116F6D8}" srcOrd="2" destOrd="0" presId="urn:microsoft.com/office/officeart/2005/8/layout/default"/>
    <dgm:cxn modelId="{0CCF8F46-7AAB-47BE-8732-A19325F9810A}" type="presParOf" srcId="{F76B2174-5D63-475E-A97D-15E8ED50F4BC}" destId="{604DB77E-7209-4508-90B3-C50CBF5C4B2B}" srcOrd="3" destOrd="0" presId="urn:microsoft.com/office/officeart/2005/8/layout/default"/>
    <dgm:cxn modelId="{7D793369-39EE-4D75-991E-FB87F45B1DF4}" type="presParOf" srcId="{F76B2174-5D63-475E-A97D-15E8ED50F4BC}" destId="{35C23B7F-BD5B-4D33-9DC7-5320A83978CC}" srcOrd="4" destOrd="0" presId="urn:microsoft.com/office/officeart/2005/8/layout/default"/>
    <dgm:cxn modelId="{6147F830-E47F-4871-8D38-719D58E1FA01}" type="presParOf" srcId="{F76B2174-5D63-475E-A97D-15E8ED50F4BC}" destId="{62F14473-E140-4719-A460-77A7FC66C49F}" srcOrd="5" destOrd="0" presId="urn:microsoft.com/office/officeart/2005/8/layout/default"/>
    <dgm:cxn modelId="{2ED7E491-83B5-4838-BEA6-0F5EED90633A}" type="presParOf" srcId="{F76B2174-5D63-475E-A97D-15E8ED50F4BC}" destId="{2D0C97DD-E6DA-408F-A432-D5FB4A85ACAF}"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C10AD-BA0B-4E77-93F6-F8A3C7733861}">
      <dsp:nvSpPr>
        <dsp:cNvPr id="0" name=""/>
        <dsp:cNvSpPr/>
      </dsp:nvSpPr>
      <dsp:spPr>
        <a:xfrm>
          <a:off x="992" y="194109"/>
          <a:ext cx="3868982" cy="2321389"/>
        </a:xfrm>
        <a:prstGeom prst="rect">
          <a:avLst/>
        </a:prstGeom>
        <a:solidFill>
          <a:srgbClr val="00205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solidFill>
                <a:srgbClr val="FFFFFF"/>
              </a:solidFill>
              <a:latin typeface="Segoe UI Semilight"/>
              <a:ea typeface="+mn-ea"/>
              <a:cs typeface="+mn-cs"/>
            </a:rPr>
            <a:t>Monitor</a:t>
          </a:r>
        </a:p>
        <a:p>
          <a:pPr marL="0" lvl="0" indent="0" algn="l" defTabSz="1733550">
            <a:lnSpc>
              <a:spcPct val="90000"/>
            </a:lnSpc>
            <a:spcBef>
              <a:spcPct val="0"/>
            </a:spcBef>
            <a:spcAft>
              <a:spcPct val="35000"/>
            </a:spcAft>
            <a:buNone/>
          </a:pPr>
          <a:r>
            <a:rPr lang="en-US" sz="3200" kern="1200">
              <a:solidFill>
                <a:srgbClr val="FFFFFF"/>
              </a:solidFill>
              <a:latin typeface="Segoe UI Semilight"/>
              <a:ea typeface="+mn-ea"/>
              <a:cs typeface="+mn-cs"/>
            </a:rPr>
            <a:t>What is my app doing?</a:t>
          </a:r>
          <a:endParaRPr lang="en-US" sz="3900" kern="1200">
            <a:solidFill>
              <a:srgbClr val="FFFFFF"/>
            </a:solidFill>
            <a:latin typeface="Segoe UI Semilight"/>
            <a:ea typeface="+mn-ea"/>
            <a:cs typeface="+mn-cs"/>
          </a:endParaRPr>
        </a:p>
      </dsp:txBody>
      <dsp:txXfrm>
        <a:off x="992" y="194109"/>
        <a:ext cx="3868982" cy="2321389"/>
      </dsp:txXfrm>
    </dsp:sp>
    <dsp:sp modelId="{D0A95209-4A64-4A42-AA5D-06C79116F6D8}">
      <dsp:nvSpPr>
        <dsp:cNvPr id="0" name=""/>
        <dsp:cNvSpPr/>
      </dsp:nvSpPr>
      <dsp:spPr>
        <a:xfrm>
          <a:off x="4256873" y="194109"/>
          <a:ext cx="3868982" cy="2321389"/>
        </a:xfrm>
        <a:prstGeom prst="rect">
          <a:avLst/>
        </a:prstGeom>
        <a:solidFill>
          <a:srgbClr val="002050">
            <a:hueOff val="-452313"/>
            <a:satOff val="0"/>
            <a:lumOff val="10588"/>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solidFill>
                <a:srgbClr val="FFFFFF"/>
              </a:solidFill>
              <a:latin typeface="Segoe UI Semilight"/>
              <a:ea typeface="+mn-ea"/>
              <a:cs typeface="+mn-cs"/>
            </a:rPr>
            <a:t>Alert</a:t>
          </a:r>
        </a:p>
        <a:p>
          <a:pPr marL="0" lvl="0" indent="0" algn="l" defTabSz="1733550">
            <a:lnSpc>
              <a:spcPct val="90000"/>
            </a:lnSpc>
            <a:spcBef>
              <a:spcPct val="0"/>
            </a:spcBef>
            <a:spcAft>
              <a:spcPct val="35000"/>
            </a:spcAft>
            <a:buNone/>
          </a:pPr>
          <a:r>
            <a:rPr lang="en-US" sz="3200" kern="1200">
              <a:solidFill>
                <a:srgbClr val="FFFFFF"/>
              </a:solidFill>
              <a:latin typeface="Segoe UI Semilight"/>
              <a:ea typeface="+mn-ea"/>
              <a:cs typeface="+mn-cs"/>
            </a:rPr>
            <a:t>Is my app unhealthy?</a:t>
          </a:r>
        </a:p>
      </dsp:txBody>
      <dsp:txXfrm>
        <a:off x="4256873" y="194109"/>
        <a:ext cx="3868982" cy="2321389"/>
      </dsp:txXfrm>
    </dsp:sp>
    <dsp:sp modelId="{35C23B7F-BD5B-4D33-9DC7-5320A83978CC}">
      <dsp:nvSpPr>
        <dsp:cNvPr id="0" name=""/>
        <dsp:cNvSpPr/>
      </dsp:nvSpPr>
      <dsp:spPr>
        <a:xfrm>
          <a:off x="0" y="2916952"/>
          <a:ext cx="3868982" cy="2321389"/>
        </a:xfrm>
        <a:prstGeom prst="rect">
          <a:avLst/>
        </a:prstGeom>
        <a:solidFill>
          <a:srgbClr val="002050">
            <a:hueOff val="-904625"/>
            <a:satOff val="0"/>
            <a:lumOff val="21177"/>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solidFill>
                <a:srgbClr val="FFFFFF"/>
              </a:solidFill>
              <a:latin typeface="Segoe UI Semilight"/>
              <a:ea typeface="+mn-ea"/>
              <a:cs typeface="+mn-cs"/>
            </a:rPr>
            <a:t>Diagnose</a:t>
          </a:r>
        </a:p>
        <a:p>
          <a:pPr marL="0" lvl="0" indent="0" algn="l" defTabSz="1733550">
            <a:lnSpc>
              <a:spcPct val="90000"/>
            </a:lnSpc>
            <a:spcBef>
              <a:spcPct val="0"/>
            </a:spcBef>
            <a:spcAft>
              <a:spcPct val="35000"/>
            </a:spcAft>
            <a:buNone/>
          </a:pPr>
          <a:r>
            <a:rPr lang="en-US" sz="3200" kern="1200">
              <a:solidFill>
                <a:srgbClr val="FFFFFF"/>
              </a:solidFill>
              <a:latin typeface="Segoe UI Semilight"/>
              <a:ea typeface="+mn-ea"/>
              <a:cs typeface="+mn-cs"/>
            </a:rPr>
            <a:t>Why is it unhealthy?</a:t>
          </a:r>
        </a:p>
      </dsp:txBody>
      <dsp:txXfrm>
        <a:off x="0" y="2916952"/>
        <a:ext cx="3868982" cy="2321389"/>
      </dsp:txXfrm>
    </dsp:sp>
    <dsp:sp modelId="{2D0C97DD-E6DA-408F-A432-D5FB4A85ACAF}">
      <dsp:nvSpPr>
        <dsp:cNvPr id="0" name=""/>
        <dsp:cNvSpPr/>
      </dsp:nvSpPr>
      <dsp:spPr>
        <a:xfrm>
          <a:off x="4256873" y="2902397"/>
          <a:ext cx="3868982" cy="2321389"/>
        </a:xfrm>
        <a:prstGeom prst="rect">
          <a:avLst/>
        </a:prstGeom>
        <a:solidFill>
          <a:schemeClr val="accent4">
            <a:lumMod val="60000"/>
            <a:lumOff val="40000"/>
          </a:scheme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solidFill>
                <a:srgbClr val="FFFFFF"/>
              </a:solidFill>
              <a:latin typeface="Segoe UI Semilight"/>
              <a:ea typeface="+mn-ea"/>
              <a:cs typeface="+mn-cs"/>
            </a:rPr>
            <a:t>Learn</a:t>
          </a:r>
        </a:p>
        <a:p>
          <a:pPr marL="0" lvl="0" indent="0" algn="l" defTabSz="1733550">
            <a:lnSpc>
              <a:spcPct val="90000"/>
            </a:lnSpc>
            <a:spcBef>
              <a:spcPct val="0"/>
            </a:spcBef>
            <a:spcAft>
              <a:spcPct val="35000"/>
            </a:spcAft>
            <a:buNone/>
          </a:pPr>
          <a:r>
            <a:rPr lang="en-US" sz="3200" kern="1200">
              <a:solidFill>
                <a:srgbClr val="FFFFFF"/>
              </a:solidFill>
              <a:latin typeface="Segoe UI Semilight"/>
              <a:ea typeface="+mn-ea"/>
              <a:cs typeface="+mn-cs"/>
            </a:rPr>
            <a:t>What </a:t>
          </a:r>
          <a:r>
            <a:rPr lang="en-US" sz="3200" i="1" kern="1200">
              <a:solidFill>
                <a:srgbClr val="FFFFFF"/>
              </a:solidFill>
              <a:latin typeface="Segoe UI Semilight"/>
              <a:ea typeface="+mn-ea"/>
              <a:cs typeface="+mn-cs"/>
            </a:rPr>
            <a:t>was</a:t>
          </a:r>
          <a:r>
            <a:rPr lang="en-US" sz="3200" kern="1200">
              <a:solidFill>
                <a:srgbClr val="FFFFFF"/>
              </a:solidFill>
              <a:latin typeface="Segoe UI Semilight"/>
              <a:ea typeface="+mn-ea"/>
              <a:cs typeface="+mn-cs"/>
            </a:rPr>
            <a:t> my app doing?</a:t>
          </a:r>
        </a:p>
      </dsp:txBody>
      <dsp:txXfrm>
        <a:off x="4256873" y="2902397"/>
        <a:ext cx="3868982" cy="232138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4/24/2018 4:50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4/24/2018 4:50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313C66B-7AF5-40BA-8933-D16874FF94CC}" type="datetime8">
              <a:rPr lang="en-US" smtClean="0"/>
              <a:t>4/24/2018 4:50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622241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4/24/2018 4:50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10</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387280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is monitoring important”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4/24/2018 4:50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83767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4/24/2018 4:50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6609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7B37F-8338-414B-995D-E5ABADD70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7646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7B37F-8338-414B-995D-E5ABADD70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2561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7B37F-8338-414B-995D-E5ABADD70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5450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7B37F-8338-414B-995D-E5ABADD70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9026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7B37F-8338-414B-995D-E5ABADD70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7417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7B37F-8338-414B-995D-E5ABADD70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196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7B37F-8338-414B-995D-E5ABADD70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793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115E9C-87C8-4E38-9641-EDC317EC4BD9}" type="slidenum">
              <a:rPr lang="en-US" smtClean="0"/>
              <a:t>2</a:t>
            </a:fld>
            <a:endParaRPr lang="en-US"/>
          </a:p>
        </p:txBody>
      </p:sp>
    </p:spTree>
    <p:extLst>
      <p:ext uri="{BB962C8B-B14F-4D97-AF65-F5344CB8AC3E}">
        <p14:creationId xmlns:p14="http://schemas.microsoft.com/office/powerpoint/2010/main" val="3757170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A2D088-BDBD-41A5-ADCE-5C6A4DC08057}" type="datetime8">
              <a:rPr lang="en-US" smtClean="0"/>
              <a:t>4/24/2018 4:50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513062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Durable Functions is an Azure Functions extension that enables long-running, stateful serverless operations. With Durable Functions, you can coordinate complex functions workflows in a single C# function. </a:t>
            </a:r>
          </a:p>
        </p:txBody>
      </p:sp>
      <p:sp>
        <p:nvSpPr>
          <p:cNvPr id="4" name="Slide Number Placeholder 3"/>
          <p:cNvSpPr>
            <a:spLocks noGrp="1"/>
          </p:cNvSpPr>
          <p:nvPr>
            <p:ph type="sldNum" sz="quarter" idx="10"/>
          </p:nvPr>
        </p:nvSpPr>
        <p:spPr/>
        <p:txBody>
          <a:bodyPr/>
          <a:lstStyle/>
          <a:p>
            <a:fld id="{41115E9C-87C8-4E38-9641-EDC317EC4BD9}" type="slidenum">
              <a:rPr lang="en-US" smtClean="0"/>
              <a:t>21</a:t>
            </a:fld>
            <a:endParaRPr lang="en-US"/>
          </a:p>
        </p:txBody>
      </p:sp>
    </p:spTree>
    <p:extLst>
      <p:ext uri="{BB962C8B-B14F-4D97-AF65-F5344CB8AC3E}">
        <p14:creationId xmlns:p14="http://schemas.microsoft.com/office/powerpoint/2010/main" val="3665374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115E9C-87C8-4E38-9641-EDC317EC4BD9}" type="slidenum">
              <a:rPr lang="en-US" smtClean="0"/>
              <a:t>22</a:t>
            </a:fld>
            <a:endParaRPr lang="en-US"/>
          </a:p>
        </p:txBody>
      </p:sp>
    </p:spTree>
    <p:extLst>
      <p:ext uri="{BB962C8B-B14F-4D97-AF65-F5344CB8AC3E}">
        <p14:creationId xmlns:p14="http://schemas.microsoft.com/office/powerpoint/2010/main" val="900098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Activity Functions are functions as you’re used to them. There are no restrictions on what they can do (apart from those on all functions.) In a Durable Function orchestration, the bulk of the work takes place here.</a:t>
            </a:r>
          </a:p>
        </p:txBody>
      </p:sp>
      <p:sp>
        <p:nvSpPr>
          <p:cNvPr id="4" name="Slide Number Placeholder 3"/>
          <p:cNvSpPr>
            <a:spLocks noGrp="1"/>
          </p:cNvSpPr>
          <p:nvPr>
            <p:ph type="sldNum" sz="quarter" idx="10"/>
          </p:nvPr>
        </p:nvSpPr>
        <p:spPr/>
        <p:txBody>
          <a:bodyPr/>
          <a:lstStyle/>
          <a:p>
            <a:fld id="{41115E9C-87C8-4E38-9641-EDC317EC4BD9}" type="slidenum">
              <a:rPr lang="en-US" smtClean="0"/>
              <a:t>23</a:t>
            </a:fld>
            <a:endParaRPr lang="en-US"/>
          </a:p>
        </p:txBody>
      </p:sp>
    </p:spTree>
    <p:extLst>
      <p:ext uri="{BB962C8B-B14F-4D97-AF65-F5344CB8AC3E}">
        <p14:creationId xmlns:p14="http://schemas.microsoft.com/office/powerpoint/2010/main" val="1158149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Functions are special to the Durable Functions extension. An orchestration function coordinates the calling of one or more activity functions. It’s where you define your workflow.</a:t>
            </a:r>
          </a:p>
          <a:p>
            <a:endParaRPr lang="en-US"/>
          </a:p>
          <a:p>
            <a:r>
              <a:rPr lang="en-US"/>
              <a:t>An orchestrator function can call other functions synchronously or asynchronously. Whenever an await instruction is encountered, the orchestrator function will automatically checkpoint its progress. This way, if the process or VM your function is running on recycles or reboots, local state isn’t lost.</a:t>
            </a:r>
          </a:p>
          <a:p>
            <a:endParaRPr lang="en-US"/>
          </a:p>
          <a:p>
            <a:r>
              <a:rPr lang="en-US"/>
              <a:t>The example onscreen is simple for the sake of space, but as we’ll see in later examples, orchestrator functions can define complex workflows including:</a:t>
            </a:r>
          </a:p>
          <a:p>
            <a:pPr marL="171450" indent="-171450">
              <a:buFont typeface="Arial" panose="020B0604020202020204" pitchFamily="34" charset="0"/>
              <a:buChar char="•"/>
            </a:pPr>
            <a:r>
              <a:rPr lang="en-US"/>
              <a:t>Flow control and branching logic</a:t>
            </a:r>
          </a:p>
          <a:p>
            <a:pPr marL="171450" indent="-171450">
              <a:buFont typeface="Arial" panose="020B0604020202020204" pitchFamily="34" charset="0"/>
              <a:buChar char="•"/>
            </a:pPr>
            <a:r>
              <a:rPr lang="en-US"/>
              <a:t>Infinite loops</a:t>
            </a:r>
          </a:p>
          <a:p>
            <a:pPr marL="171450" indent="-171450">
              <a:buFont typeface="Arial" panose="020B0604020202020204" pitchFamily="34" charset="0"/>
              <a:buChar char="•"/>
            </a:pPr>
            <a:r>
              <a:rPr lang="en-US"/>
              <a:t>Error handling</a:t>
            </a:r>
          </a:p>
        </p:txBody>
      </p:sp>
      <p:sp>
        <p:nvSpPr>
          <p:cNvPr id="4" name="Slide Number Placeholder 3"/>
          <p:cNvSpPr>
            <a:spLocks noGrp="1"/>
          </p:cNvSpPr>
          <p:nvPr>
            <p:ph type="sldNum" sz="quarter" idx="10"/>
          </p:nvPr>
        </p:nvSpPr>
        <p:spPr/>
        <p:txBody>
          <a:bodyPr/>
          <a:lstStyle/>
          <a:p>
            <a:fld id="{41115E9C-87C8-4E38-9641-EDC317EC4BD9}" type="slidenum">
              <a:rPr lang="en-US" smtClean="0"/>
              <a:t>24</a:t>
            </a:fld>
            <a:endParaRPr lang="en-US"/>
          </a:p>
        </p:txBody>
      </p:sp>
    </p:spTree>
    <p:extLst>
      <p:ext uri="{BB962C8B-B14F-4D97-AF65-F5344CB8AC3E}">
        <p14:creationId xmlns:p14="http://schemas.microsoft.com/office/powerpoint/2010/main" val="2857880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functions maintain their state using a cloud design pattern called Event Sourcing. Instead of storing a single state, they store an execution history, or an append-only record of actions taken by the orchestration.</a:t>
            </a:r>
          </a:p>
          <a:p>
            <a:endParaRPr lang="en-US"/>
          </a:p>
          <a:p>
            <a:r>
              <a:rPr lang="en-US"/>
              <a:t>Orchestrator functions add to the execution history when they encounter an await statement, schedule the requested </a:t>
            </a:r>
            <a:r>
              <a:rPr lang="en-US" err="1"/>
              <a:t>async</a:t>
            </a:r>
            <a:r>
              <a:rPr lang="en-US"/>
              <a:t> work, and shut down. (Meaning that while you get billed for the execution time of the scheduled work, you don’t get billed for the orchestrator function waiting for the work to complete.) Once there’s more work to do, the orchestrator function wakes up and rebuilds its local state from its execution history.</a:t>
            </a:r>
          </a:p>
          <a:p>
            <a:endParaRPr lang="en-US"/>
          </a:p>
          <a:p>
            <a:r>
              <a:rPr lang="en-US"/>
              <a:t>This pattern has a lot of advantages, including improved performance and scalability, eventual consistency for transactional data, and full audit trails and history.</a:t>
            </a:r>
          </a:p>
          <a:p>
            <a:endParaRPr lang="en-US"/>
          </a:p>
        </p:txBody>
      </p:sp>
      <p:sp>
        <p:nvSpPr>
          <p:cNvPr id="4" name="Slide Number Placeholder 3"/>
          <p:cNvSpPr>
            <a:spLocks noGrp="1"/>
          </p:cNvSpPr>
          <p:nvPr>
            <p:ph type="sldNum" sz="quarter" idx="10"/>
          </p:nvPr>
        </p:nvSpPr>
        <p:spPr/>
        <p:txBody>
          <a:bodyPr/>
          <a:lstStyle/>
          <a:p>
            <a:fld id="{41115E9C-87C8-4E38-9641-EDC317EC4BD9}" type="slidenum">
              <a:rPr lang="en-US" smtClean="0"/>
              <a:t>25</a:t>
            </a:fld>
            <a:endParaRPr lang="en-US"/>
          </a:p>
        </p:txBody>
      </p:sp>
    </p:spTree>
    <p:extLst>
      <p:ext uri="{BB962C8B-B14F-4D97-AF65-F5344CB8AC3E}">
        <p14:creationId xmlns:p14="http://schemas.microsoft.com/office/powerpoint/2010/main" val="14613860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Grasping how orchestrators use execution history to replay and rebuild their local state is key to understanding how Durable Functions works, so let’s walk through the execution of a simple orchestrator function.</a:t>
            </a:r>
          </a:p>
          <a:p>
            <a:endParaRPr lang="en-US"/>
          </a:p>
          <a:p>
            <a:r>
              <a:rPr lang="en-US"/>
              <a:t>The light blue box at the top of the slide is the orchestrator’s code. </a:t>
            </a:r>
          </a:p>
          <a:p>
            <a:r>
              <a:rPr lang="en-US"/>
              <a:t>“</a:t>
            </a:r>
            <a:r>
              <a:rPr lang="en-US" err="1"/>
              <a:t>SayHello</a:t>
            </a:r>
            <a:r>
              <a:rPr lang="en-US"/>
              <a:t>” our activity function, which returns “Hello” and whatever input you give it.</a:t>
            </a:r>
          </a:p>
          <a:p>
            <a:r>
              <a:rPr lang="en-US"/>
              <a:t>Our execution history is currently empty. As we start to record events, they’ll show up here. (Indicate area.)</a:t>
            </a:r>
          </a:p>
          <a:p>
            <a:endParaRPr lang="en-US"/>
          </a:p>
          <a:p>
            <a:r>
              <a:rPr lang="en-US"/>
              <a:t>1. A request is made to the orchestrator function.</a:t>
            </a:r>
          </a:p>
          <a:p>
            <a:r>
              <a:rPr lang="en-US"/>
              <a:t>2. The orchestrator starts and begins executing until it’s asked to await some </a:t>
            </a:r>
            <a:r>
              <a:rPr lang="en-US" err="1"/>
              <a:t>async</a:t>
            </a:r>
            <a:r>
              <a:rPr lang="en-US"/>
              <a:t> work. In this case, we want to call an activity function.</a:t>
            </a:r>
          </a:p>
          <a:p>
            <a:r>
              <a:rPr lang="en-US"/>
              <a:t>3. The orchestrator checks the execution history for a record of the activity function.</a:t>
            </a:r>
          </a:p>
          <a:p>
            <a:r>
              <a:rPr lang="en-US"/>
              <a:t>4. There’s no record of the activity function being called or completed, so the orchestrator schedules that work.</a:t>
            </a:r>
          </a:p>
          <a:p>
            <a:r>
              <a:rPr lang="en-US"/>
              <a:t>5. While the orchestrator waits on work to complete, it shuts down.</a:t>
            </a:r>
          </a:p>
          <a:p>
            <a:r>
              <a:rPr lang="en-US"/>
              <a:t>5. The scheduled activity function runs. </a:t>
            </a:r>
          </a:p>
          <a:p>
            <a:r>
              <a:rPr lang="en-US"/>
              <a:t>6. A record of this is added to the execution history. In this case we produced output, so that’s stored.</a:t>
            </a:r>
          </a:p>
          <a:p>
            <a:r>
              <a:rPr lang="en-US"/>
              <a:t>7. Now the orchestrator has more work to do. It restarts and executes its code **from the beginning** to build up its local state.</a:t>
            </a:r>
          </a:p>
          <a:p>
            <a:r>
              <a:rPr lang="en-US"/>
              <a:t>8. As before, the orchestrator executes until it reaches an await.</a:t>
            </a:r>
          </a:p>
          <a:p>
            <a:r>
              <a:rPr lang="en-US"/>
              <a:t>9. The orchestrator checks the execution history. This time there’s a record of the </a:t>
            </a:r>
            <a:r>
              <a:rPr lang="en-US" err="1"/>
              <a:t>async</a:t>
            </a:r>
            <a:r>
              <a:rPr lang="en-US"/>
              <a:t> work being done.</a:t>
            </a:r>
          </a:p>
          <a:p>
            <a:r>
              <a:rPr lang="en-US"/>
              <a:t>10. The activity function’s stored output is passed back to the orchestrator. In this case, the value is added to a list of strings.</a:t>
            </a:r>
          </a:p>
          <a:p>
            <a:r>
              <a:rPr lang="en-US"/>
              <a:t>11. The orchestrator continues executing. In a more complex orchestrator with multiple await calls, the checkpoint, schedule and replay steps would repeat for each one. This orchestrator runs to completion and returns its output.</a:t>
            </a:r>
          </a:p>
          <a:p>
            <a:r>
              <a:rPr lang="en-US"/>
              <a:t>12. And we’re done!</a:t>
            </a:r>
          </a:p>
          <a:p>
            <a:endParaRPr lang="en-US"/>
          </a:p>
          <a:p>
            <a:r>
              <a:rPr lang="en-US"/>
              <a:t>- How does the framework know to wake up</a:t>
            </a:r>
          </a:p>
        </p:txBody>
      </p:sp>
      <p:sp>
        <p:nvSpPr>
          <p:cNvPr id="4" name="Slide Number Placeholder 3"/>
          <p:cNvSpPr>
            <a:spLocks noGrp="1"/>
          </p:cNvSpPr>
          <p:nvPr>
            <p:ph type="sldNum" sz="quarter" idx="10"/>
          </p:nvPr>
        </p:nvSpPr>
        <p:spPr/>
        <p:txBody>
          <a:bodyPr/>
          <a:lstStyle/>
          <a:p>
            <a:fld id="{41115E9C-87C8-4E38-9641-EDC317EC4BD9}" type="slidenum">
              <a:rPr lang="en-US" smtClean="0"/>
              <a:t>26</a:t>
            </a:fld>
            <a:endParaRPr lang="en-US"/>
          </a:p>
        </p:txBody>
      </p:sp>
    </p:spTree>
    <p:extLst>
      <p:ext uri="{BB962C8B-B14F-4D97-AF65-F5344CB8AC3E}">
        <p14:creationId xmlns:p14="http://schemas.microsoft.com/office/powerpoint/2010/main" val="659837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the basics down, I’m going to cover some patterns that are easy to implement in Durable Functions.</a:t>
            </a:r>
          </a:p>
          <a:p>
            <a:endParaRPr lang="en-US"/>
          </a:p>
          <a:p>
            <a:r>
              <a:rPr lang="en-US"/>
              <a:t>The first is Function Chaining, where the output of one function becomes input for the next. It’s possible to do this with regular Functions alone – you could, for example, store a function’s output in a queue to be picked up by the next function in the sequence. However:</a:t>
            </a:r>
          </a:p>
          <a:p>
            <a:endParaRPr lang="en-US"/>
          </a:p>
          <a:p>
            <a:pPr marL="171450" indent="-171450">
              <a:buFont typeface="Arial" panose="020B0604020202020204" pitchFamily="34" charset="0"/>
              <a:buChar char="•"/>
            </a:pPr>
            <a:r>
              <a:rPr lang="en-US"/>
              <a:t>Queues create additional overhead.</a:t>
            </a:r>
          </a:p>
          <a:p>
            <a:pPr marL="171450" indent="-171450">
              <a:buFont typeface="Arial" panose="020B0604020202020204" pitchFamily="34" charset="0"/>
              <a:buChar char="•"/>
            </a:pPr>
            <a:r>
              <a:rPr lang="en-US"/>
              <a:t>There’s no visualization showing the relationship between the functions. (You could maintain a separate document, but that’s more maintenance overhead.)</a:t>
            </a:r>
          </a:p>
          <a:p>
            <a:pPr marL="171450" indent="-171450">
              <a:buFont typeface="Arial" panose="020B0604020202020204" pitchFamily="34" charset="0"/>
              <a:buChar char="•"/>
            </a:pPr>
            <a:r>
              <a:rPr lang="en-US"/>
              <a:t>Additional complexity arises when you consider error handling.</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Durable Functions orchestrators are capable of the error-handling structures you’re used to like try-catch blocks and self-document the relationship between activity functions. Here’s what the one for this scenario would look like – note that since the activity functions’ return values are stored as local state, they’re maintained for you as part of the execution history.</a:t>
            </a:r>
          </a:p>
        </p:txBody>
      </p:sp>
      <p:sp>
        <p:nvSpPr>
          <p:cNvPr id="4" name="Slide Number Placeholder 3"/>
          <p:cNvSpPr>
            <a:spLocks noGrp="1"/>
          </p:cNvSpPr>
          <p:nvPr>
            <p:ph type="sldNum" sz="quarter" idx="10"/>
          </p:nvPr>
        </p:nvSpPr>
        <p:spPr/>
        <p:txBody>
          <a:bodyPr/>
          <a:lstStyle/>
          <a:p>
            <a:fld id="{41115E9C-87C8-4E38-9641-EDC317EC4BD9}" type="slidenum">
              <a:rPr lang="en-US" smtClean="0"/>
              <a:t>27</a:t>
            </a:fld>
            <a:endParaRPr lang="en-US"/>
          </a:p>
        </p:txBody>
      </p:sp>
    </p:spTree>
    <p:extLst>
      <p:ext uri="{BB962C8B-B14F-4D97-AF65-F5344CB8AC3E}">
        <p14:creationId xmlns:p14="http://schemas.microsoft.com/office/powerpoint/2010/main" val="1302638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Fan-out/fan-in involves execution multiple functions in parallel and waiting for them all to finish. Some aggregation work might be done on the results.</a:t>
            </a:r>
          </a:p>
          <a:p>
            <a:endParaRPr lang="en-US"/>
          </a:p>
          <a:p>
            <a:r>
              <a:rPr lang="en-US"/>
              <a:t>The fan-out part can be done with regular functions by sending multiple messages to a queue, but fan-in is significantly harder; you would need to keep track of when those queue-triggered functions finish and their outputs. The problems of visualization, overhead and error-handling are also still with us.</a:t>
            </a:r>
          </a:p>
        </p:txBody>
      </p:sp>
      <p:sp>
        <p:nvSpPr>
          <p:cNvPr id="4" name="Slide Number Placeholder 3"/>
          <p:cNvSpPr>
            <a:spLocks noGrp="1"/>
          </p:cNvSpPr>
          <p:nvPr>
            <p:ph type="sldNum" sz="quarter" idx="10"/>
          </p:nvPr>
        </p:nvSpPr>
        <p:spPr/>
        <p:txBody>
          <a:bodyPr/>
          <a:lstStyle/>
          <a:p>
            <a:fld id="{41115E9C-87C8-4E38-9641-EDC317EC4BD9}" type="slidenum">
              <a:rPr lang="en-US" smtClean="0"/>
              <a:t>28</a:t>
            </a:fld>
            <a:endParaRPr lang="en-US"/>
          </a:p>
        </p:txBody>
      </p:sp>
    </p:spTree>
    <p:extLst>
      <p:ext uri="{BB962C8B-B14F-4D97-AF65-F5344CB8AC3E}">
        <p14:creationId xmlns:p14="http://schemas.microsoft.com/office/powerpoint/2010/main" val="85737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before, a Durable Functions orchestrator spells out the relationship between functions, handles storing state, and facilitates error-handling. Fan-in is handled by the highlighted line of code using the familiar </a:t>
            </a:r>
            <a:r>
              <a:rPr lang="en-US" err="1"/>
              <a:t>WhenAll</a:t>
            </a:r>
            <a:r>
              <a:rPr lang="en-US"/>
              <a:t> method of the .NET’s Task library.</a:t>
            </a:r>
          </a:p>
        </p:txBody>
      </p:sp>
      <p:sp>
        <p:nvSpPr>
          <p:cNvPr id="4" name="Slide Number Placeholder 3"/>
          <p:cNvSpPr>
            <a:spLocks noGrp="1"/>
          </p:cNvSpPr>
          <p:nvPr>
            <p:ph type="sldNum" sz="quarter" idx="10"/>
          </p:nvPr>
        </p:nvSpPr>
        <p:spPr/>
        <p:txBody>
          <a:bodyPr/>
          <a:lstStyle/>
          <a:p>
            <a:fld id="{41115E9C-87C8-4E38-9641-EDC317EC4BD9}" type="slidenum">
              <a:rPr lang="en-US" smtClean="0"/>
              <a:t>29</a:t>
            </a:fld>
            <a:endParaRPr lang="en-US"/>
          </a:p>
        </p:txBody>
      </p:sp>
    </p:spTree>
    <p:extLst>
      <p:ext uri="{BB962C8B-B14F-4D97-AF65-F5344CB8AC3E}">
        <p14:creationId xmlns:p14="http://schemas.microsoft.com/office/powerpoint/2010/main" val="249112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In today’s cloud enabled world, businesses are solving for maximum efficiency and faster time to market,</a:t>
            </a:r>
            <a:r>
              <a:rPr lang="en-US" baseline="0"/>
              <a:t> while reducing IT spend. </a:t>
            </a:r>
          </a:p>
          <a:p>
            <a:pPr marL="0" indent="0">
              <a:buFont typeface="Arial" panose="020B0604020202020204" pitchFamily="34" charset="0"/>
              <a:buNone/>
            </a:pPr>
            <a:r>
              <a:rPr lang="en-US" baseline="0"/>
              <a:t>Over the years we have seen businesses evolve from spinning VMs to leveraging the benefits of PaaS cloud such as managed infrastructure, scalability, high availability and cost. </a:t>
            </a:r>
          </a:p>
          <a:p>
            <a:pPr marL="0" indent="0">
              <a:buFont typeface="Arial" panose="020B0604020202020204" pitchFamily="34" charset="0"/>
              <a:buNone/>
            </a:pPr>
            <a:endParaRPr lang="en-US"/>
          </a:p>
          <a:p>
            <a:pPr marL="0" indent="0">
              <a:buFont typeface="Arial" panose="020B0604020202020204" pitchFamily="34" charset="0"/>
              <a:buNone/>
            </a:pPr>
            <a:r>
              <a:rPr lang="en-US"/>
              <a:t>Today, more businesses are trying to solve for what is core to their business focus – delivering services faster to their customers,</a:t>
            </a:r>
            <a:r>
              <a:rPr lang="en-US" baseline="0"/>
              <a:t> while reducing IT spend significantly. The answer comes in the form of Serverless application platform. </a:t>
            </a:r>
          </a:p>
          <a:p>
            <a:pPr marL="0" indent="0">
              <a:buFont typeface="Arial" panose="020B0604020202020204" pitchFamily="34" charset="0"/>
              <a:buNone/>
            </a:pPr>
            <a:endParaRPr lang="en-US" baseline="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a:t>In industry terms, when you hear someone say “Serverless” more often than not they are talking about </a:t>
            </a:r>
            <a:r>
              <a:rPr lang="en-US" baseline="0" err="1"/>
              <a:t>Serveless</a:t>
            </a:r>
            <a:r>
              <a:rPr lang="en-US" baseline="0"/>
              <a:t> Compute services which form the glue that enable developers to build their apps faster leveraging a variety of other PaaS services.   </a:t>
            </a:r>
          </a:p>
          <a:p>
            <a:pPr marL="0" indent="0">
              <a:buFont typeface="Arial" panose="020B0604020202020204" pitchFamily="34" charset="0"/>
              <a:buNone/>
            </a:pPr>
            <a:endParaRPr lang="en-US" baseline="0"/>
          </a:p>
          <a:p>
            <a:pPr marL="0" indent="0">
              <a:buFont typeface="Arial" panose="020B0604020202020204" pitchFamily="34" charset="0"/>
              <a:buNone/>
            </a:pPr>
            <a:r>
              <a:rPr lang="en-US" baseline="0"/>
              <a:t>Serverless lets businesses maximize their benefits of the PaaS cloud by offering a fully managed infrastructure, with no servers to manage, provision and patch; hence reducing management overhead significantly. The event triggered programming model, allows for continuous auto-scaling and micro billing capabilities. Event-triggered compute and event-triggered scaling allows businesses to pay only for the compute power that was used, depending on the size of the workload.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DD6517-1363-477A-A525-1F927625F38F}"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4/24/2018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1661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4/24/2018 4:50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92810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workflows require a human interaction step which needs to account for a response that is delayed or never comes. For example, an approval process for an expense report might require an approval from a manager – but if the manager doesn’t respond within 72 hours, you want to escalate the approval request. </a:t>
            </a:r>
          </a:p>
          <a:p>
            <a:endParaRPr lang="en-US"/>
          </a:p>
          <a:p>
            <a:r>
              <a:rPr lang="en-US"/>
              <a:t>In this case, you have two competing events – the approval request notification and the timeout – that need to be coordinated. Depending on which event is received first, different actions need to be taken. There’s currently no way in regular functions to manage this sort of pattern, but it becomes simple with Durable Functions.</a:t>
            </a:r>
          </a:p>
        </p:txBody>
      </p:sp>
      <p:sp>
        <p:nvSpPr>
          <p:cNvPr id="4" name="Slide Number Placeholder 3"/>
          <p:cNvSpPr>
            <a:spLocks noGrp="1"/>
          </p:cNvSpPr>
          <p:nvPr>
            <p:ph type="sldNum" sz="quarter" idx="10"/>
          </p:nvPr>
        </p:nvSpPr>
        <p:spPr/>
        <p:txBody>
          <a:bodyPr/>
          <a:lstStyle/>
          <a:p>
            <a:fld id="{41115E9C-87C8-4E38-9641-EDC317EC4BD9}" type="slidenum">
              <a:rPr lang="en-US" smtClean="0"/>
              <a:t>31</a:t>
            </a:fld>
            <a:endParaRPr lang="en-US"/>
          </a:p>
        </p:txBody>
      </p:sp>
    </p:spTree>
    <p:extLst>
      <p:ext uri="{BB962C8B-B14F-4D97-AF65-F5344CB8AC3E}">
        <p14:creationId xmlns:p14="http://schemas.microsoft.com/office/powerpoint/2010/main" val="30149516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err="1"/>
              <a:t>DurableOrchestrationContext</a:t>
            </a:r>
            <a:r>
              <a:rPr lang="en-US"/>
              <a:t> object provides methods to create timers which can be used to re-activate the orchestrator function at a specified time. In the example above, we take the current time at which the orchestrator first runs and add 72 hours to it. Then, using </a:t>
            </a:r>
            <a:r>
              <a:rPr lang="en-US" err="1"/>
              <a:t>Task.WhenAny</a:t>
            </a:r>
            <a:r>
              <a:rPr lang="en-US"/>
              <a:t>, we wait on an external approval event or the timeout, and take action based on which event completed first.</a:t>
            </a:r>
          </a:p>
        </p:txBody>
      </p:sp>
      <p:sp>
        <p:nvSpPr>
          <p:cNvPr id="4" name="Slide Number Placeholder 3"/>
          <p:cNvSpPr>
            <a:spLocks noGrp="1"/>
          </p:cNvSpPr>
          <p:nvPr>
            <p:ph type="sldNum" sz="quarter" idx="10"/>
          </p:nvPr>
        </p:nvSpPr>
        <p:spPr/>
        <p:txBody>
          <a:bodyPr/>
          <a:lstStyle/>
          <a:p>
            <a:fld id="{41115E9C-87C8-4E38-9641-EDC317EC4BD9}" type="slidenum">
              <a:rPr lang="en-US" smtClean="0"/>
              <a:t>32</a:t>
            </a:fld>
            <a:endParaRPr lang="en-US"/>
          </a:p>
        </p:txBody>
      </p:sp>
    </p:spTree>
    <p:extLst>
      <p:ext uri="{BB962C8B-B14F-4D97-AF65-F5344CB8AC3E}">
        <p14:creationId xmlns:p14="http://schemas.microsoft.com/office/powerpoint/2010/main" val="5492850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Durable Functions is currently only officially supported in C#, and we’re actively working on adding support for other languages. First up is Node.JS, and if you’re interested, you can see how this is going on GitHub, because..</a:t>
            </a:r>
          </a:p>
        </p:txBody>
      </p:sp>
      <p:sp>
        <p:nvSpPr>
          <p:cNvPr id="4" name="Slide Number Placeholder 3"/>
          <p:cNvSpPr>
            <a:spLocks noGrp="1"/>
          </p:cNvSpPr>
          <p:nvPr>
            <p:ph type="sldNum" sz="quarter" idx="10"/>
          </p:nvPr>
        </p:nvSpPr>
        <p:spPr/>
        <p:txBody>
          <a:bodyPr/>
          <a:lstStyle/>
          <a:p>
            <a:fld id="{507145BA-C3B4-4DFD-8BEA-002ACC8A21AD}" type="slidenum">
              <a:rPr lang="en-US" smtClean="0"/>
              <a:t>33</a:t>
            </a:fld>
            <a:endParaRPr lang="en-US"/>
          </a:p>
        </p:txBody>
      </p:sp>
    </p:spTree>
    <p:extLst>
      <p:ext uri="{BB962C8B-B14F-4D97-AF65-F5344CB8AC3E}">
        <p14:creationId xmlns:p14="http://schemas.microsoft.com/office/powerpoint/2010/main" val="40244311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4/24/2018 4:50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5429044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A2D088-BDBD-41A5-ADCE-5C6A4DC08057}" type="datetime8">
              <a:rPr lang="en-US" smtClean="0"/>
              <a:t>4/24/2018 4:50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6892328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7FAD6D-20DC-4668-9C6D-4E32708B207C}" type="slidenum">
              <a:rPr lang="en-US" smtClean="0"/>
              <a:t>36</a:t>
            </a:fld>
            <a:endParaRPr lang="en-US"/>
          </a:p>
        </p:txBody>
      </p:sp>
    </p:spTree>
    <p:extLst>
      <p:ext uri="{BB962C8B-B14F-4D97-AF65-F5344CB8AC3E}">
        <p14:creationId xmlns:p14="http://schemas.microsoft.com/office/powerpoint/2010/main" val="40209445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4/24/2018 4:50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805865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4/24/2018 4:50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4646511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4/24/2018 4:50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066876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we have a platform now.  But how about the process of building these applications? How does the developer experience look like?</a:t>
            </a:r>
          </a:p>
          <a:p>
            <a:endParaRPr lang="en-US"/>
          </a:p>
          <a:p>
            <a:r>
              <a:rPr lang="en-US"/>
              <a:t>Where does Functions fit?</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55542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A2D088-BDBD-41A5-ADCE-5C6A4DC08057}" type="datetime8">
              <a:rPr lang="en-US" smtClean="0"/>
              <a:t>4/24/2018 4:50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3863298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indent="0">
              <a:buNone/>
            </a:pPr>
            <a:r>
              <a:rPr lang="en-US"/>
              <a:t>Functions is robust, mature, and serves critical customer workloads</a:t>
            </a:r>
          </a:p>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4/24/2018 4:50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766381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A2D088-BDBD-41A5-ADCE-5C6A4DC08057}" type="datetime8">
              <a:rPr lang="en-US" smtClean="0"/>
              <a:t>4/24/2018 4:50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3748031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Proxies allow you to easily set up an API</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4/24/2018 4:50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878984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Redirection made easy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4/24/2018 4:50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010014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Basic concept of functions – event-driven serverless code in whatever language you like.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4/24/2018 4:50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896793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a:t>Per previous slide, you can write Functions in many languages, with more on the way!</a:t>
            </a:r>
          </a:p>
          <a:p>
            <a:endParaRPr lang="en-US"/>
          </a:p>
          <a:p>
            <a:r>
              <a:rPr lang="en-US"/>
              <a:t>All experimental means is that its meant for POCs rather than production workloads in its current state.</a:t>
            </a:r>
          </a:p>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4/24/2018 4:50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67459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As I mentioned earlier, triggers and bindings are the things that facilitate easy communication with other services.  This chart shows us the triggers and bindings currently supported.  As we can see, there are a number of Azure services supported here…. for Storage, Database, Messaging, Notifications and so on.  In addition to those, Functions also support generic Http triggers, which means you can easily write a piece of code that can be used to respond to REST requests or requests from any service that supports </a:t>
            </a:r>
            <a:r>
              <a:rPr lang="en-US" err="1"/>
              <a:t>webhooks</a:t>
            </a:r>
            <a:r>
              <a:rPr lang="en-US"/>
              <a:t>.  This also provides a really fast and easy mechanism for building extensions to SaaS applications.  We are fully committed to making this list grow and making more check-marks appear in that table.</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4/24/2018 4:50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619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a:t>Inner loop: a developers life day to day, writing and debugging code</a:t>
            </a:r>
          </a:p>
          <a:p>
            <a:r>
              <a:rPr lang="en-US"/>
              <a:t>Outer loop: a developers life week to week, pushing code and monitoring their service</a:t>
            </a:r>
          </a:p>
          <a:p>
            <a:endParaRPr lang="en-US"/>
          </a:p>
          <a:p>
            <a:r>
              <a:rPr lang="en-US"/>
              <a:t>We fulfill developer needs for both scenarios.</a:t>
            </a:r>
          </a:p>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4/24/2018 4:50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900657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4/24/2018 4:50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9</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940596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jpg"/><Relationship Id="rId1" Type="http://schemas.openxmlformats.org/officeDocument/2006/relationships/slideMaster" Target="../slideMasters/slideMaster7.xml"/><Relationship Id="rId4" Type="http://schemas.openxmlformats.org/officeDocument/2006/relationships/image" Target="../media/image55.png"/></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3.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4.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5.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6.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7.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8.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0.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slideMaster" Target="../slideMasters/slideMaster4.xml"/><Relationship Id="rId6" Type="http://schemas.openxmlformats.org/officeDocument/2006/relationships/image" Target="../media/image17.emf"/><Relationship Id="rId5" Type="http://schemas.openxmlformats.org/officeDocument/2006/relationships/image" Target="../media/image2.emf"/><Relationship Id="rId4" Type="http://schemas.openxmlformats.org/officeDocument/2006/relationships/image" Target="../media/image20.emf"/></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4.xml"/><Relationship Id="rId4" Type="http://schemas.openxmlformats.org/officeDocument/2006/relationships/image" Target="../media/image45.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gif"/><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48.png"/><Relationship Id="rId4" Type="http://schemas.openxmlformats.org/officeDocument/2006/relationships/image" Target="../media/image4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Amsterdam)">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983556"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Amsterdam</a:t>
            </a:r>
          </a:p>
        </p:txBody>
      </p:sp>
      <p:pic>
        <p:nvPicPr>
          <p:cNvPr id="4" name="Picture 3">
            <a:extLst>
              <a:ext uri="{FF2B5EF4-FFF2-40B4-BE49-F238E27FC236}">
                <a16:creationId xmlns:a16="http://schemas.microsoft.com/office/drawing/2014/main" id="{1AC4CCDA-97D8-4EEC-BB70-35BB2656C98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856464" y="2072640"/>
            <a:ext cx="4366652" cy="4655503"/>
          </a:xfrm>
          <a:prstGeom prst="rect">
            <a:avLst/>
          </a:prstGeom>
        </p:spPr>
      </p:pic>
    </p:spTree>
    <p:extLst>
      <p:ext uri="{BB962C8B-B14F-4D97-AF65-F5344CB8AC3E}">
        <p14:creationId xmlns:p14="http://schemas.microsoft.com/office/powerpoint/2010/main" val="3776812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ydney)">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364541"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Sydney</a:t>
            </a:r>
          </a:p>
        </p:txBody>
      </p:sp>
      <p:pic>
        <p:nvPicPr>
          <p:cNvPr id="3" name="Picture 2">
            <a:extLst>
              <a:ext uri="{FF2B5EF4-FFF2-40B4-BE49-F238E27FC236}">
                <a16:creationId xmlns:a16="http://schemas.microsoft.com/office/drawing/2014/main" id="{68DD2B44-02B3-4704-B20D-77B0E4EDCD3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35359" y="469265"/>
            <a:ext cx="7955280" cy="7955280"/>
          </a:xfrm>
          <a:prstGeom prst="rect">
            <a:avLst/>
          </a:prstGeom>
        </p:spPr>
      </p:pic>
    </p:spTree>
    <p:extLst>
      <p:ext uri="{BB962C8B-B14F-4D97-AF65-F5344CB8AC3E}">
        <p14:creationId xmlns:p14="http://schemas.microsoft.com/office/powerpoint/2010/main" val="2793632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292617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87791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30329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5659543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03078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98170681"/>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181100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2664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839596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4188011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Tel Aviv)">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406475"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Tel Aviv</a:t>
            </a:r>
          </a:p>
        </p:txBody>
      </p:sp>
      <p:pic>
        <p:nvPicPr>
          <p:cNvPr id="3" name="Picture 2">
            <a:extLst>
              <a:ext uri="{FF2B5EF4-FFF2-40B4-BE49-F238E27FC236}">
                <a16:creationId xmlns:a16="http://schemas.microsoft.com/office/drawing/2014/main" id="{260D136F-B74A-4FBF-985E-0358DDC864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65839" y="471490"/>
            <a:ext cx="7955280" cy="7955280"/>
          </a:xfrm>
          <a:prstGeom prst="rect">
            <a:avLst/>
          </a:prstGeom>
        </p:spPr>
      </p:pic>
    </p:spTree>
    <p:extLst>
      <p:ext uri="{BB962C8B-B14F-4D97-AF65-F5344CB8AC3E}">
        <p14:creationId xmlns:p14="http://schemas.microsoft.com/office/powerpoint/2010/main" val="3209776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74545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5"/>
            <a:ext cx="5943535" cy="2011665"/>
          </a:xfrm>
          <a:noFill/>
        </p:spPr>
        <p:txBody>
          <a:bodyPr lIns="146304" tIns="91440" rIns="146304" bIns="91440" anchor="t" anchorCtr="0"/>
          <a:lstStyle>
            <a:lvl1pPr>
              <a:defRPr sz="5396"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6" y="3680144"/>
            <a:ext cx="4846268" cy="1009740"/>
          </a:xfrm>
          <a:noFill/>
        </p:spPr>
        <p:txBody>
          <a:bodyPr lIns="146304" tIns="109728" rIns="146304" bIns="109728">
            <a:noAutofit/>
          </a:bodyPr>
          <a:lstStyle>
            <a:lvl1pPr marL="0" indent="0">
              <a:spcBef>
                <a:spcPts val="0"/>
              </a:spcBef>
              <a:buNone/>
              <a:defRPr sz="3196"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06074" y="1394169"/>
            <a:ext cx="7376710" cy="3670791"/>
          </a:xfrm>
          <a:prstGeom prst="rect">
            <a:avLst/>
          </a:prstGeom>
        </p:spPr>
      </p:pic>
      <p:pic>
        <p:nvPicPr>
          <p:cNvPr id="6" name="Picture 5"/>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47394" y="6014972"/>
            <a:ext cx="1856092" cy="682658"/>
          </a:xfrm>
          <a:prstGeom prst="rect">
            <a:avLst/>
          </a:prstGeom>
        </p:spPr>
      </p:pic>
    </p:spTree>
    <p:extLst>
      <p:ext uri="{BB962C8B-B14F-4D97-AF65-F5344CB8AC3E}">
        <p14:creationId xmlns:p14="http://schemas.microsoft.com/office/powerpoint/2010/main" val="1975599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4"/>
            <a:ext cx="7086439" cy="1015663"/>
          </a:xfrm>
          <a:noFill/>
        </p:spPr>
        <p:txBody>
          <a:bodyPr wrap="square" tIns="91440" bIns="91440" anchor="b" anchorCtr="0">
            <a:spAutoFit/>
          </a:bodyPr>
          <a:lstStyle>
            <a:lvl1pPr>
              <a:defRPr sz="5997" spc="-100"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spTree>
    <p:extLst>
      <p:ext uri="{BB962C8B-B14F-4D97-AF65-F5344CB8AC3E}">
        <p14:creationId xmlns:p14="http://schemas.microsoft.com/office/powerpoint/2010/main" val="2332713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2"/>
            <a:ext cx="11887200" cy="2172903"/>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0591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9"/>
            <a:ext cx="4310062" cy="3278187"/>
          </a:xfrm>
        </p:spPr>
        <p:txBody>
          <a:bodyPr/>
          <a:lstStyle/>
          <a:p>
            <a:r>
              <a:rPr lang="en-US"/>
              <a:t>Click to edit Master title style</a:t>
            </a:r>
          </a:p>
        </p:txBody>
      </p:sp>
      <p:sp>
        <p:nvSpPr>
          <p:cNvPr id="3" name="Rectangle 2"/>
          <p:cNvSpPr/>
          <p:nvPr userDrawn="1"/>
        </p:nvSpPr>
        <p:spPr bwMode="auto">
          <a:xfrm>
            <a:off x="4846638" y="6"/>
            <a:ext cx="7589836" cy="69945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470" fontAlgn="base">
              <a:lnSpc>
                <a:spcPct val="90000"/>
              </a:lnSpc>
              <a:spcBef>
                <a:spcPct val="0"/>
              </a:spcBef>
              <a:spcAft>
                <a:spcPct val="0"/>
              </a:spcAft>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97769898"/>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FED9B-77A0-49BC-AE1C-74D1FF2B3D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5852D-A679-4D34-A79C-3BDF8DF837CB}"/>
              </a:ext>
            </a:extLst>
          </p:cNvPr>
          <p:cNvSpPr>
            <a:spLocks noGrp="1"/>
          </p:cNvSpPr>
          <p:nvPr>
            <p:ph sz="half" idx="1"/>
          </p:nvPr>
        </p:nvSpPr>
        <p:spPr>
          <a:xfrm>
            <a:off x="855008" y="1861968"/>
            <a:ext cx="528550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CAE489-C102-43D7-8A80-C02C67232A6B}"/>
              </a:ext>
            </a:extLst>
          </p:cNvPr>
          <p:cNvSpPr>
            <a:spLocks noGrp="1"/>
          </p:cNvSpPr>
          <p:nvPr>
            <p:ph sz="half" idx="2"/>
          </p:nvPr>
        </p:nvSpPr>
        <p:spPr>
          <a:xfrm>
            <a:off x="6295965" y="1861968"/>
            <a:ext cx="528550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F6B0F2-A66C-4518-A706-6293E84A078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E7308FC-BFFB-4B4A-9469-68C2804AF0FF}"/>
              </a:ext>
            </a:extLst>
          </p:cNvPr>
          <p:cNvSpPr>
            <a:spLocks noGrp="1"/>
          </p:cNvSpPr>
          <p:nvPr>
            <p:ph type="ftr" sz="quarter" idx="11"/>
          </p:nvPr>
        </p:nvSpPr>
        <p:spPr/>
        <p:txBody>
          <a:bodyPr/>
          <a:lstStyle/>
          <a:p>
            <a:r>
              <a:rPr lang="en-US"/>
              <a:t>Microsoft NDA content</a:t>
            </a:r>
          </a:p>
        </p:txBody>
      </p:sp>
      <p:sp>
        <p:nvSpPr>
          <p:cNvPr id="7" name="Slide Number Placeholder 6">
            <a:extLst>
              <a:ext uri="{FF2B5EF4-FFF2-40B4-BE49-F238E27FC236}">
                <a16:creationId xmlns:a16="http://schemas.microsoft.com/office/drawing/2014/main" id="{6BCE8689-B650-4252-910C-AA75B4F6CD8E}"/>
              </a:ext>
            </a:extLst>
          </p:cNvPr>
          <p:cNvSpPr>
            <a:spLocks noGrp="1"/>
          </p:cNvSpPr>
          <p:nvPr>
            <p:ph type="sldNum" sz="quarter" idx="12"/>
          </p:nvPr>
        </p:nvSpPr>
        <p:spPr/>
        <p:txBody>
          <a:bodyPr/>
          <a:lstStyle/>
          <a:p>
            <a:fld id="{DC24122B-751C-41FF-B459-39BEBAE4EAC3}" type="slidenum">
              <a:rPr lang="en-US" smtClean="0"/>
              <a:t>‹#›</a:t>
            </a:fld>
            <a:endParaRPr lang="en-US"/>
          </a:p>
        </p:txBody>
      </p:sp>
    </p:spTree>
    <p:extLst>
      <p:ext uri="{BB962C8B-B14F-4D97-AF65-F5344CB8AC3E}">
        <p14:creationId xmlns:p14="http://schemas.microsoft.com/office/powerpoint/2010/main" val="271943911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cSld name="1_NDA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72"/>
            </a:lvl1pPr>
          </a:lstStyle>
          <a:p>
            <a:r>
              <a:rPr lang="en-US"/>
              <a:t>Click to edit Master title style</a:t>
            </a:r>
          </a:p>
        </p:txBody>
      </p:sp>
      <p:sp>
        <p:nvSpPr>
          <p:cNvPr id="3" name="Content Placeholder 2"/>
          <p:cNvSpPr>
            <a:spLocks noGrp="1"/>
          </p:cNvSpPr>
          <p:nvPr>
            <p:ph idx="1"/>
          </p:nvPr>
        </p:nvSpPr>
        <p:spPr>
          <a:xfrm>
            <a:off x="7000532" y="1212852"/>
            <a:ext cx="5161306" cy="1644855"/>
          </a:xfrm>
        </p:spPr>
        <p:txBody>
          <a:bodyPr/>
          <a:lstStyle>
            <a:lvl1pPr marL="0" indent="0">
              <a:lnSpc>
                <a:spcPct val="100000"/>
              </a:lnSpc>
              <a:buNone/>
              <a:defRPr sz="1632">
                <a:solidFill>
                  <a:schemeClr val="tx1"/>
                </a:solidFill>
              </a:defRPr>
            </a:lvl1pPr>
            <a:lvl2pPr>
              <a:lnSpc>
                <a:spcPct val="100000"/>
              </a:lnSpc>
              <a:defRPr sz="1632"/>
            </a:lvl2pPr>
            <a:lvl3pPr>
              <a:lnSpc>
                <a:spcPct val="100000"/>
              </a:lnSpc>
              <a:defRPr sz="1632"/>
            </a:lvl3pPr>
            <a:lvl4pPr>
              <a:lnSpc>
                <a:spcPct val="100000"/>
              </a:lnSpc>
              <a:defRPr sz="1632"/>
            </a:lvl4pPr>
            <a:lvl5pPr>
              <a:lnSpc>
                <a:spcPct val="100000"/>
              </a:lnSpc>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AB08BA1-F64A-4C8C-8B6F-843DFE9E25BE}"/>
              </a:ext>
            </a:extLst>
          </p:cNvPr>
          <p:cNvSpPr/>
          <p:nvPr userDrawn="1"/>
        </p:nvSpPr>
        <p:spPr>
          <a:xfrm>
            <a:off x="9922964" y="6591942"/>
            <a:ext cx="2318573" cy="382308"/>
          </a:xfrm>
          <a:prstGeom prst="rect">
            <a:avLst/>
          </a:prstGeom>
        </p:spPr>
        <p:txBody>
          <a:bodyPr wrap="none">
            <a:spAutoFit/>
          </a:bodyPr>
          <a:lstStyle/>
          <a:p>
            <a:pPr algn="r"/>
            <a:r>
              <a:rPr lang="en-US" sz="1836" b="1">
                <a:solidFill>
                  <a:schemeClr val="bg1"/>
                </a:solidFill>
                <a:latin typeface="Segoe UI" panose="020B0502040204020203" pitchFamily="34" charset="0"/>
                <a:cs typeface="Segoe UI" panose="020B0502040204020203" pitchFamily="34" charset="0"/>
              </a:rPr>
              <a:t>Confidential | NDA</a:t>
            </a:r>
          </a:p>
        </p:txBody>
      </p:sp>
    </p:spTree>
    <p:extLst>
      <p:ext uri="{BB962C8B-B14F-4D97-AF65-F5344CB8AC3E}">
        <p14:creationId xmlns:p14="http://schemas.microsoft.com/office/powerpoint/2010/main" val="207719415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A58E-29DC-4837-8F9F-E1D62B493FF9}"/>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FEB2BED1-2096-4746-9150-92D976BDD45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8F42E153-8BD1-41C6-B306-3F7981D767D4}"/>
              </a:ext>
            </a:extLst>
          </p:cNvPr>
          <p:cNvSpPr>
            <a:spLocks noGrp="1"/>
          </p:cNvSpPr>
          <p:nvPr>
            <p:ph type="dt" sz="half" idx="10"/>
          </p:nvPr>
        </p:nvSpPr>
        <p:spPr/>
        <p:txBody>
          <a:bodyPr/>
          <a:lstStyle/>
          <a:p>
            <a:fld id="{9B52E2A9-1160-40CA-B3E8-CBE6575DF80E}" type="datetimeFigureOut">
              <a:rPr lang="en-US" smtClean="0"/>
              <a:t>4/24/2018</a:t>
            </a:fld>
            <a:endParaRPr lang="en-US"/>
          </a:p>
        </p:txBody>
      </p:sp>
      <p:sp>
        <p:nvSpPr>
          <p:cNvPr id="5" name="Footer Placeholder 4">
            <a:extLst>
              <a:ext uri="{FF2B5EF4-FFF2-40B4-BE49-F238E27FC236}">
                <a16:creationId xmlns:a16="http://schemas.microsoft.com/office/drawing/2014/main" id="{0B7EF7C1-B1CB-4D29-A577-890C53EF8A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91B518-A467-4D1C-840C-59D9ED955F4E}"/>
              </a:ext>
            </a:extLst>
          </p:cNvPr>
          <p:cNvSpPr>
            <a:spLocks noGrp="1"/>
          </p:cNvSpPr>
          <p:nvPr>
            <p:ph type="sldNum" sz="quarter" idx="12"/>
          </p:nvPr>
        </p:nvSpPr>
        <p:spPr/>
        <p:txBody>
          <a:bodyPr/>
          <a:lstStyle/>
          <a:p>
            <a:fld id="{A1E94A14-1B8D-4116-8863-0CDC2A2C4075}" type="slidenum">
              <a:rPr lang="en-US" smtClean="0"/>
              <a:t>‹#›</a:t>
            </a:fld>
            <a:endParaRPr lang="en-US"/>
          </a:p>
        </p:txBody>
      </p:sp>
    </p:spTree>
    <p:extLst>
      <p:ext uri="{BB962C8B-B14F-4D97-AF65-F5344CB8AC3E}">
        <p14:creationId xmlns:p14="http://schemas.microsoft.com/office/powerpoint/2010/main" val="14918719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F510E-C03C-4D8F-93B2-8797159223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26E8D1-7918-4EFE-90CB-8658F450D8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898331-C19F-4AC0-AE4D-31BBAE91067E}"/>
              </a:ext>
            </a:extLst>
          </p:cNvPr>
          <p:cNvSpPr>
            <a:spLocks noGrp="1"/>
          </p:cNvSpPr>
          <p:nvPr>
            <p:ph type="dt" sz="half" idx="10"/>
          </p:nvPr>
        </p:nvSpPr>
        <p:spPr/>
        <p:txBody>
          <a:bodyPr/>
          <a:lstStyle/>
          <a:p>
            <a:fld id="{9B52E2A9-1160-40CA-B3E8-CBE6575DF80E}" type="datetimeFigureOut">
              <a:rPr lang="en-US" smtClean="0"/>
              <a:t>4/24/2018</a:t>
            </a:fld>
            <a:endParaRPr lang="en-US"/>
          </a:p>
        </p:txBody>
      </p:sp>
      <p:sp>
        <p:nvSpPr>
          <p:cNvPr id="5" name="Footer Placeholder 4">
            <a:extLst>
              <a:ext uri="{FF2B5EF4-FFF2-40B4-BE49-F238E27FC236}">
                <a16:creationId xmlns:a16="http://schemas.microsoft.com/office/drawing/2014/main" id="{29A5A328-74AE-4880-8110-7DDEC96B5F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8BF6AD-AF7F-47B4-9E8B-004A60C07308}"/>
              </a:ext>
            </a:extLst>
          </p:cNvPr>
          <p:cNvSpPr>
            <a:spLocks noGrp="1"/>
          </p:cNvSpPr>
          <p:nvPr>
            <p:ph type="sldNum" sz="quarter" idx="12"/>
          </p:nvPr>
        </p:nvSpPr>
        <p:spPr/>
        <p:txBody>
          <a:bodyPr/>
          <a:lstStyle/>
          <a:p>
            <a:fld id="{A1E94A14-1B8D-4116-8863-0CDC2A2C4075}" type="slidenum">
              <a:rPr lang="en-US" smtClean="0"/>
              <a:t>‹#›</a:t>
            </a:fld>
            <a:endParaRPr lang="en-US"/>
          </a:p>
        </p:txBody>
      </p:sp>
    </p:spTree>
    <p:extLst>
      <p:ext uri="{BB962C8B-B14F-4D97-AF65-F5344CB8AC3E}">
        <p14:creationId xmlns:p14="http://schemas.microsoft.com/office/powerpoint/2010/main" val="270858606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994A6-CC64-4F50-A94C-06236DE7162C}"/>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C8DF6083-C4F9-48A6-B343-42EA71D32D56}"/>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BF81622-979E-49CB-AD1E-7759B5D2DFA7}"/>
              </a:ext>
            </a:extLst>
          </p:cNvPr>
          <p:cNvSpPr>
            <a:spLocks noGrp="1"/>
          </p:cNvSpPr>
          <p:nvPr>
            <p:ph type="dt" sz="half" idx="10"/>
          </p:nvPr>
        </p:nvSpPr>
        <p:spPr/>
        <p:txBody>
          <a:bodyPr/>
          <a:lstStyle/>
          <a:p>
            <a:fld id="{9B52E2A9-1160-40CA-B3E8-CBE6575DF80E}" type="datetimeFigureOut">
              <a:rPr lang="en-US" smtClean="0"/>
              <a:t>4/24/2018</a:t>
            </a:fld>
            <a:endParaRPr lang="en-US"/>
          </a:p>
        </p:txBody>
      </p:sp>
      <p:sp>
        <p:nvSpPr>
          <p:cNvPr id="5" name="Footer Placeholder 4">
            <a:extLst>
              <a:ext uri="{FF2B5EF4-FFF2-40B4-BE49-F238E27FC236}">
                <a16:creationId xmlns:a16="http://schemas.microsoft.com/office/drawing/2014/main" id="{A48D8956-9FDA-4F1B-85BA-FC8230C25D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298ACB-ADA2-4D83-AA3D-9C2D4EE447E1}"/>
              </a:ext>
            </a:extLst>
          </p:cNvPr>
          <p:cNvSpPr>
            <a:spLocks noGrp="1"/>
          </p:cNvSpPr>
          <p:nvPr>
            <p:ph type="sldNum" sz="quarter" idx="12"/>
          </p:nvPr>
        </p:nvSpPr>
        <p:spPr/>
        <p:txBody>
          <a:bodyPr/>
          <a:lstStyle/>
          <a:p>
            <a:fld id="{A1E94A14-1B8D-4116-8863-0CDC2A2C4075}" type="slidenum">
              <a:rPr lang="en-US" smtClean="0"/>
              <a:t>‹#›</a:t>
            </a:fld>
            <a:endParaRPr lang="en-US"/>
          </a:p>
        </p:txBody>
      </p:sp>
    </p:spTree>
    <p:extLst>
      <p:ext uri="{BB962C8B-B14F-4D97-AF65-F5344CB8AC3E}">
        <p14:creationId xmlns:p14="http://schemas.microsoft.com/office/powerpoint/2010/main" val="29923526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Toronto)">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447127"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Toronto</a:t>
            </a:r>
          </a:p>
        </p:txBody>
      </p:sp>
      <p:pic>
        <p:nvPicPr>
          <p:cNvPr id="3" name="Picture 2">
            <a:extLst>
              <a:ext uri="{FF2B5EF4-FFF2-40B4-BE49-F238E27FC236}">
                <a16:creationId xmlns:a16="http://schemas.microsoft.com/office/drawing/2014/main" id="{DE5AE9F7-EE91-428F-991B-A1C207969F6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55679" y="418728"/>
            <a:ext cx="7955280" cy="7955280"/>
          </a:xfrm>
          <a:prstGeom prst="rect">
            <a:avLst/>
          </a:prstGeom>
        </p:spPr>
      </p:pic>
    </p:spTree>
    <p:extLst>
      <p:ext uri="{BB962C8B-B14F-4D97-AF65-F5344CB8AC3E}">
        <p14:creationId xmlns:p14="http://schemas.microsoft.com/office/powerpoint/2010/main" val="347130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FAE1A-0D3D-432F-A8CA-203EF589A5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C19F7-8E13-4B8B-9FB2-FE15C66FA495}"/>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9DF320-36A2-4074-9C68-3B8CA7BE05F0}"/>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C9FA38-1E1B-435B-89EE-9687E3D02C05}"/>
              </a:ext>
            </a:extLst>
          </p:cNvPr>
          <p:cNvSpPr>
            <a:spLocks noGrp="1"/>
          </p:cNvSpPr>
          <p:nvPr>
            <p:ph type="dt" sz="half" idx="10"/>
          </p:nvPr>
        </p:nvSpPr>
        <p:spPr/>
        <p:txBody>
          <a:bodyPr/>
          <a:lstStyle/>
          <a:p>
            <a:fld id="{9B52E2A9-1160-40CA-B3E8-CBE6575DF80E}" type="datetimeFigureOut">
              <a:rPr lang="en-US" smtClean="0"/>
              <a:t>4/24/2018</a:t>
            </a:fld>
            <a:endParaRPr lang="en-US"/>
          </a:p>
        </p:txBody>
      </p:sp>
      <p:sp>
        <p:nvSpPr>
          <p:cNvPr id="6" name="Footer Placeholder 5">
            <a:extLst>
              <a:ext uri="{FF2B5EF4-FFF2-40B4-BE49-F238E27FC236}">
                <a16:creationId xmlns:a16="http://schemas.microsoft.com/office/drawing/2014/main" id="{5C1B1CEF-61BB-4BED-BA47-2D4F3F6373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39765F-F1B1-4C10-BAC8-B9CE2E373C0C}"/>
              </a:ext>
            </a:extLst>
          </p:cNvPr>
          <p:cNvSpPr>
            <a:spLocks noGrp="1"/>
          </p:cNvSpPr>
          <p:nvPr>
            <p:ph type="sldNum" sz="quarter" idx="12"/>
          </p:nvPr>
        </p:nvSpPr>
        <p:spPr/>
        <p:txBody>
          <a:bodyPr/>
          <a:lstStyle/>
          <a:p>
            <a:fld id="{A1E94A14-1B8D-4116-8863-0CDC2A2C4075}" type="slidenum">
              <a:rPr lang="en-US" smtClean="0"/>
              <a:t>‹#›</a:t>
            </a:fld>
            <a:endParaRPr lang="en-US"/>
          </a:p>
        </p:txBody>
      </p:sp>
    </p:spTree>
    <p:extLst>
      <p:ext uri="{BB962C8B-B14F-4D97-AF65-F5344CB8AC3E}">
        <p14:creationId xmlns:p14="http://schemas.microsoft.com/office/powerpoint/2010/main" val="194309598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D8C63-F416-486E-AA4B-C3FC86474337}"/>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2BB02D-4B16-467B-937D-309DE87C2DEC}"/>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B8B5FC18-46E1-4DB7-B1C5-8AE1513B3E02}"/>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9BD953-A724-4CC1-9A69-417FE6153EF2}"/>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EF8FD2B0-72CD-4AEF-9940-1892C998E876}"/>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B57A86-2E81-48DC-A9CA-02DDA65A13F7}"/>
              </a:ext>
            </a:extLst>
          </p:cNvPr>
          <p:cNvSpPr>
            <a:spLocks noGrp="1"/>
          </p:cNvSpPr>
          <p:nvPr>
            <p:ph type="dt" sz="half" idx="10"/>
          </p:nvPr>
        </p:nvSpPr>
        <p:spPr/>
        <p:txBody>
          <a:bodyPr/>
          <a:lstStyle/>
          <a:p>
            <a:fld id="{9B52E2A9-1160-40CA-B3E8-CBE6575DF80E}" type="datetimeFigureOut">
              <a:rPr lang="en-US" smtClean="0"/>
              <a:t>4/24/2018</a:t>
            </a:fld>
            <a:endParaRPr lang="en-US"/>
          </a:p>
        </p:txBody>
      </p:sp>
      <p:sp>
        <p:nvSpPr>
          <p:cNvPr id="8" name="Footer Placeholder 7">
            <a:extLst>
              <a:ext uri="{FF2B5EF4-FFF2-40B4-BE49-F238E27FC236}">
                <a16:creationId xmlns:a16="http://schemas.microsoft.com/office/drawing/2014/main" id="{2C0F257F-2EC4-4957-B79D-EBCE07FB68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83EB7E-1B4B-4B44-9764-9EE11D589CD9}"/>
              </a:ext>
            </a:extLst>
          </p:cNvPr>
          <p:cNvSpPr>
            <a:spLocks noGrp="1"/>
          </p:cNvSpPr>
          <p:nvPr>
            <p:ph type="sldNum" sz="quarter" idx="12"/>
          </p:nvPr>
        </p:nvSpPr>
        <p:spPr/>
        <p:txBody>
          <a:bodyPr/>
          <a:lstStyle/>
          <a:p>
            <a:fld id="{A1E94A14-1B8D-4116-8863-0CDC2A2C4075}" type="slidenum">
              <a:rPr lang="en-US" smtClean="0"/>
              <a:t>‹#›</a:t>
            </a:fld>
            <a:endParaRPr lang="en-US"/>
          </a:p>
        </p:txBody>
      </p:sp>
    </p:spTree>
    <p:extLst>
      <p:ext uri="{BB962C8B-B14F-4D97-AF65-F5344CB8AC3E}">
        <p14:creationId xmlns:p14="http://schemas.microsoft.com/office/powerpoint/2010/main" val="251259048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FDEF6-A3C2-4E0D-8CE9-CFB7DB686C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16E28D-33B3-4732-AA0B-A6D0D955BAA9}"/>
              </a:ext>
            </a:extLst>
          </p:cNvPr>
          <p:cNvSpPr>
            <a:spLocks noGrp="1"/>
          </p:cNvSpPr>
          <p:nvPr>
            <p:ph type="dt" sz="half" idx="10"/>
          </p:nvPr>
        </p:nvSpPr>
        <p:spPr/>
        <p:txBody>
          <a:bodyPr/>
          <a:lstStyle/>
          <a:p>
            <a:fld id="{9B52E2A9-1160-40CA-B3E8-CBE6575DF80E}" type="datetimeFigureOut">
              <a:rPr lang="en-US" smtClean="0"/>
              <a:t>4/24/2018</a:t>
            </a:fld>
            <a:endParaRPr lang="en-US"/>
          </a:p>
        </p:txBody>
      </p:sp>
      <p:sp>
        <p:nvSpPr>
          <p:cNvPr id="4" name="Footer Placeholder 3">
            <a:extLst>
              <a:ext uri="{FF2B5EF4-FFF2-40B4-BE49-F238E27FC236}">
                <a16:creationId xmlns:a16="http://schemas.microsoft.com/office/drawing/2014/main" id="{884618C9-718B-4779-BEC7-EA27264570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E0418C-A85A-4AEA-9E55-C7D24D80F4D0}"/>
              </a:ext>
            </a:extLst>
          </p:cNvPr>
          <p:cNvSpPr>
            <a:spLocks noGrp="1"/>
          </p:cNvSpPr>
          <p:nvPr>
            <p:ph type="sldNum" sz="quarter" idx="12"/>
          </p:nvPr>
        </p:nvSpPr>
        <p:spPr/>
        <p:txBody>
          <a:bodyPr/>
          <a:lstStyle/>
          <a:p>
            <a:fld id="{A1E94A14-1B8D-4116-8863-0CDC2A2C4075}" type="slidenum">
              <a:rPr lang="en-US" smtClean="0"/>
              <a:t>‹#›</a:t>
            </a:fld>
            <a:endParaRPr lang="en-US"/>
          </a:p>
        </p:txBody>
      </p:sp>
    </p:spTree>
    <p:extLst>
      <p:ext uri="{BB962C8B-B14F-4D97-AF65-F5344CB8AC3E}">
        <p14:creationId xmlns:p14="http://schemas.microsoft.com/office/powerpoint/2010/main" val="353716050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E18944-6155-482E-9F37-83B9E41786AF}"/>
              </a:ext>
            </a:extLst>
          </p:cNvPr>
          <p:cNvSpPr>
            <a:spLocks noGrp="1"/>
          </p:cNvSpPr>
          <p:nvPr>
            <p:ph type="dt" sz="half" idx="10"/>
          </p:nvPr>
        </p:nvSpPr>
        <p:spPr/>
        <p:txBody>
          <a:bodyPr/>
          <a:lstStyle/>
          <a:p>
            <a:fld id="{9B52E2A9-1160-40CA-B3E8-CBE6575DF80E}" type="datetimeFigureOut">
              <a:rPr lang="en-US" smtClean="0"/>
              <a:t>4/24/2018</a:t>
            </a:fld>
            <a:endParaRPr lang="en-US"/>
          </a:p>
        </p:txBody>
      </p:sp>
      <p:sp>
        <p:nvSpPr>
          <p:cNvPr id="3" name="Footer Placeholder 2">
            <a:extLst>
              <a:ext uri="{FF2B5EF4-FFF2-40B4-BE49-F238E27FC236}">
                <a16:creationId xmlns:a16="http://schemas.microsoft.com/office/drawing/2014/main" id="{BFD38599-87C2-4799-9319-535EC53264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36C41E-79C0-4848-8174-32CDC6646815}"/>
              </a:ext>
            </a:extLst>
          </p:cNvPr>
          <p:cNvSpPr>
            <a:spLocks noGrp="1"/>
          </p:cNvSpPr>
          <p:nvPr>
            <p:ph type="sldNum" sz="quarter" idx="12"/>
          </p:nvPr>
        </p:nvSpPr>
        <p:spPr/>
        <p:txBody>
          <a:bodyPr/>
          <a:lstStyle/>
          <a:p>
            <a:fld id="{A1E94A14-1B8D-4116-8863-0CDC2A2C4075}" type="slidenum">
              <a:rPr lang="en-US" smtClean="0"/>
              <a:t>‹#›</a:t>
            </a:fld>
            <a:endParaRPr lang="en-US"/>
          </a:p>
        </p:txBody>
      </p:sp>
    </p:spTree>
    <p:extLst>
      <p:ext uri="{BB962C8B-B14F-4D97-AF65-F5344CB8AC3E}">
        <p14:creationId xmlns:p14="http://schemas.microsoft.com/office/powerpoint/2010/main" val="839712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AC5FB-F6DC-4C91-8B8C-734677D86BEF}"/>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FBFA4921-9B07-49B5-A92D-7D92014D67F0}"/>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818D25-7F97-4926-9F92-94AB93549B04}"/>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51F67879-0648-4C02-A314-52E66B6B903D}"/>
              </a:ext>
            </a:extLst>
          </p:cNvPr>
          <p:cNvSpPr>
            <a:spLocks noGrp="1"/>
          </p:cNvSpPr>
          <p:nvPr>
            <p:ph type="dt" sz="half" idx="10"/>
          </p:nvPr>
        </p:nvSpPr>
        <p:spPr/>
        <p:txBody>
          <a:bodyPr/>
          <a:lstStyle/>
          <a:p>
            <a:fld id="{9B52E2A9-1160-40CA-B3E8-CBE6575DF80E}" type="datetimeFigureOut">
              <a:rPr lang="en-US" smtClean="0"/>
              <a:t>4/24/2018</a:t>
            </a:fld>
            <a:endParaRPr lang="en-US"/>
          </a:p>
        </p:txBody>
      </p:sp>
      <p:sp>
        <p:nvSpPr>
          <p:cNvPr id="6" name="Footer Placeholder 5">
            <a:extLst>
              <a:ext uri="{FF2B5EF4-FFF2-40B4-BE49-F238E27FC236}">
                <a16:creationId xmlns:a16="http://schemas.microsoft.com/office/drawing/2014/main" id="{295B3024-C5AA-4BAB-92EB-227F699CB5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F35C5D-F649-45AE-BA2B-C372E2D556B9}"/>
              </a:ext>
            </a:extLst>
          </p:cNvPr>
          <p:cNvSpPr>
            <a:spLocks noGrp="1"/>
          </p:cNvSpPr>
          <p:nvPr>
            <p:ph type="sldNum" sz="quarter" idx="12"/>
          </p:nvPr>
        </p:nvSpPr>
        <p:spPr/>
        <p:txBody>
          <a:bodyPr/>
          <a:lstStyle/>
          <a:p>
            <a:fld id="{A1E94A14-1B8D-4116-8863-0CDC2A2C4075}" type="slidenum">
              <a:rPr lang="en-US" smtClean="0"/>
              <a:t>‹#›</a:t>
            </a:fld>
            <a:endParaRPr lang="en-US"/>
          </a:p>
        </p:txBody>
      </p:sp>
    </p:spTree>
    <p:extLst>
      <p:ext uri="{BB962C8B-B14F-4D97-AF65-F5344CB8AC3E}">
        <p14:creationId xmlns:p14="http://schemas.microsoft.com/office/powerpoint/2010/main" val="147376066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4B9CA-067F-4417-B04B-44D5FB083634}"/>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3BC2A403-74C2-4F04-AD3F-2725D39E1116}"/>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165EC4D6-654E-41BD-9030-337662F3E5AB}"/>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DF661F43-3720-4ABC-A921-71391C958A70}"/>
              </a:ext>
            </a:extLst>
          </p:cNvPr>
          <p:cNvSpPr>
            <a:spLocks noGrp="1"/>
          </p:cNvSpPr>
          <p:nvPr>
            <p:ph type="dt" sz="half" idx="10"/>
          </p:nvPr>
        </p:nvSpPr>
        <p:spPr/>
        <p:txBody>
          <a:bodyPr/>
          <a:lstStyle/>
          <a:p>
            <a:fld id="{9B52E2A9-1160-40CA-B3E8-CBE6575DF80E}" type="datetimeFigureOut">
              <a:rPr lang="en-US" smtClean="0"/>
              <a:t>4/24/2018</a:t>
            </a:fld>
            <a:endParaRPr lang="en-US"/>
          </a:p>
        </p:txBody>
      </p:sp>
      <p:sp>
        <p:nvSpPr>
          <p:cNvPr id="6" name="Footer Placeholder 5">
            <a:extLst>
              <a:ext uri="{FF2B5EF4-FFF2-40B4-BE49-F238E27FC236}">
                <a16:creationId xmlns:a16="http://schemas.microsoft.com/office/drawing/2014/main" id="{CDBF5C13-D2FC-4F19-8C27-B1991B6177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C03CBE-54F2-4946-9FAC-93ECC40D6FDF}"/>
              </a:ext>
            </a:extLst>
          </p:cNvPr>
          <p:cNvSpPr>
            <a:spLocks noGrp="1"/>
          </p:cNvSpPr>
          <p:nvPr>
            <p:ph type="sldNum" sz="quarter" idx="12"/>
          </p:nvPr>
        </p:nvSpPr>
        <p:spPr/>
        <p:txBody>
          <a:bodyPr/>
          <a:lstStyle/>
          <a:p>
            <a:fld id="{A1E94A14-1B8D-4116-8863-0CDC2A2C4075}" type="slidenum">
              <a:rPr lang="en-US" smtClean="0"/>
              <a:t>‹#›</a:t>
            </a:fld>
            <a:endParaRPr lang="en-US"/>
          </a:p>
        </p:txBody>
      </p:sp>
    </p:spTree>
    <p:extLst>
      <p:ext uri="{BB962C8B-B14F-4D97-AF65-F5344CB8AC3E}">
        <p14:creationId xmlns:p14="http://schemas.microsoft.com/office/powerpoint/2010/main" val="2807475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1A9FA-39F1-4427-B1B4-A058D5BFB7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9F88FC-A343-434E-B931-EA366DF0259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D8DB1-334F-42C6-903C-63E1A7F363FD}"/>
              </a:ext>
            </a:extLst>
          </p:cNvPr>
          <p:cNvSpPr>
            <a:spLocks noGrp="1"/>
          </p:cNvSpPr>
          <p:nvPr>
            <p:ph type="dt" sz="half" idx="10"/>
          </p:nvPr>
        </p:nvSpPr>
        <p:spPr/>
        <p:txBody>
          <a:bodyPr/>
          <a:lstStyle/>
          <a:p>
            <a:fld id="{9B52E2A9-1160-40CA-B3E8-CBE6575DF80E}" type="datetimeFigureOut">
              <a:rPr lang="en-US" smtClean="0"/>
              <a:t>4/24/2018</a:t>
            </a:fld>
            <a:endParaRPr lang="en-US"/>
          </a:p>
        </p:txBody>
      </p:sp>
      <p:sp>
        <p:nvSpPr>
          <p:cNvPr id="5" name="Footer Placeholder 4">
            <a:extLst>
              <a:ext uri="{FF2B5EF4-FFF2-40B4-BE49-F238E27FC236}">
                <a16:creationId xmlns:a16="http://schemas.microsoft.com/office/drawing/2014/main" id="{F364B7D8-DFAE-4E79-83E6-C22D6E50DC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1F03DD-504A-4B2C-8638-28EA94F8C956}"/>
              </a:ext>
            </a:extLst>
          </p:cNvPr>
          <p:cNvSpPr>
            <a:spLocks noGrp="1"/>
          </p:cNvSpPr>
          <p:nvPr>
            <p:ph type="sldNum" sz="quarter" idx="12"/>
          </p:nvPr>
        </p:nvSpPr>
        <p:spPr/>
        <p:txBody>
          <a:bodyPr/>
          <a:lstStyle/>
          <a:p>
            <a:fld id="{A1E94A14-1B8D-4116-8863-0CDC2A2C4075}" type="slidenum">
              <a:rPr lang="en-US" smtClean="0"/>
              <a:t>‹#›</a:t>
            </a:fld>
            <a:endParaRPr lang="en-US"/>
          </a:p>
        </p:txBody>
      </p:sp>
    </p:spTree>
    <p:extLst>
      <p:ext uri="{BB962C8B-B14F-4D97-AF65-F5344CB8AC3E}">
        <p14:creationId xmlns:p14="http://schemas.microsoft.com/office/powerpoint/2010/main" val="25426900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763B5B-33CD-4BEF-9104-636EE5F2DB60}"/>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C0244D-184D-47CD-B882-7D73E8C93276}"/>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958297-7EE3-4C03-8C3D-2B86794C9E50}"/>
              </a:ext>
            </a:extLst>
          </p:cNvPr>
          <p:cNvSpPr>
            <a:spLocks noGrp="1"/>
          </p:cNvSpPr>
          <p:nvPr>
            <p:ph type="dt" sz="half" idx="10"/>
          </p:nvPr>
        </p:nvSpPr>
        <p:spPr/>
        <p:txBody>
          <a:bodyPr/>
          <a:lstStyle/>
          <a:p>
            <a:fld id="{9B52E2A9-1160-40CA-B3E8-CBE6575DF80E}" type="datetimeFigureOut">
              <a:rPr lang="en-US" smtClean="0"/>
              <a:t>4/24/2018</a:t>
            </a:fld>
            <a:endParaRPr lang="en-US"/>
          </a:p>
        </p:txBody>
      </p:sp>
      <p:sp>
        <p:nvSpPr>
          <p:cNvPr id="5" name="Footer Placeholder 4">
            <a:extLst>
              <a:ext uri="{FF2B5EF4-FFF2-40B4-BE49-F238E27FC236}">
                <a16:creationId xmlns:a16="http://schemas.microsoft.com/office/drawing/2014/main" id="{68729ED5-D7FF-42D9-A622-034BE03094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B2281-EF95-4996-9AE6-717F913217DD}"/>
              </a:ext>
            </a:extLst>
          </p:cNvPr>
          <p:cNvSpPr>
            <a:spLocks noGrp="1"/>
          </p:cNvSpPr>
          <p:nvPr>
            <p:ph type="sldNum" sz="quarter" idx="12"/>
          </p:nvPr>
        </p:nvSpPr>
        <p:spPr/>
        <p:txBody>
          <a:bodyPr/>
          <a:lstStyle/>
          <a:p>
            <a:fld id="{A1E94A14-1B8D-4116-8863-0CDC2A2C4075}" type="slidenum">
              <a:rPr lang="en-US" smtClean="0"/>
              <a:t>‹#›</a:t>
            </a:fld>
            <a:endParaRPr lang="en-US"/>
          </a:p>
        </p:txBody>
      </p:sp>
    </p:spTree>
    <p:extLst>
      <p:ext uri="{BB962C8B-B14F-4D97-AF65-F5344CB8AC3E}">
        <p14:creationId xmlns:p14="http://schemas.microsoft.com/office/powerpoint/2010/main" val="390800185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9" name="Picture 8"/>
          <p:cNvPicPr>
            <a:picLocks noChangeAspect="1"/>
          </p:cNvPicPr>
          <p:nvPr userDrawn="1"/>
        </p:nvPicPr>
        <p:blipFill>
          <a:blip r:embed="rId4"/>
          <a:stretch>
            <a:fillRect/>
          </a:stretch>
        </p:blipFill>
        <p:spPr>
          <a:xfrm>
            <a:off x="5004630" y="493939"/>
            <a:ext cx="6959571" cy="1325880"/>
          </a:xfrm>
          <a:prstGeom prst="rect">
            <a:avLst/>
          </a:prstGeom>
        </p:spPr>
      </p:pic>
    </p:spTree>
    <p:extLst>
      <p:ext uri="{BB962C8B-B14F-4D97-AF65-F5344CB8AC3E}">
        <p14:creationId xmlns:p14="http://schemas.microsoft.com/office/powerpoint/2010/main" val="231489524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086317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Warsaw)">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456681"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Warsaw</a:t>
            </a:r>
          </a:p>
        </p:txBody>
      </p:sp>
      <p:pic>
        <p:nvPicPr>
          <p:cNvPr id="3" name="Picture 2">
            <a:extLst>
              <a:ext uri="{FF2B5EF4-FFF2-40B4-BE49-F238E27FC236}">
                <a16:creationId xmlns:a16="http://schemas.microsoft.com/office/drawing/2014/main" id="{74FF32CC-0029-4324-9EC2-67195E1F60F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45519" y="421006"/>
            <a:ext cx="7955280" cy="7955280"/>
          </a:xfrm>
          <a:prstGeom prst="rect">
            <a:avLst/>
          </a:prstGeom>
        </p:spPr>
      </p:pic>
    </p:spTree>
    <p:extLst>
      <p:ext uri="{BB962C8B-B14F-4D97-AF65-F5344CB8AC3E}">
        <p14:creationId xmlns:p14="http://schemas.microsoft.com/office/powerpoint/2010/main" val="1878975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17720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478708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955080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6154710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0210775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6085364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6544609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863205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278021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43821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Washington, D.C.)">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2738763" cy="751616"/>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Washington, D.C.</a:t>
            </a:r>
          </a:p>
        </p:txBody>
      </p:sp>
      <p:pic>
        <p:nvPicPr>
          <p:cNvPr id="3" name="Picture 2">
            <a:extLst>
              <a:ext uri="{FF2B5EF4-FFF2-40B4-BE49-F238E27FC236}">
                <a16:creationId xmlns:a16="http://schemas.microsoft.com/office/drawing/2014/main" id="{32EBD4B5-4269-42DF-97F7-8743E616EA8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35359" y="398408"/>
            <a:ext cx="7955280" cy="7955280"/>
          </a:xfrm>
          <a:prstGeom prst="rect">
            <a:avLst/>
          </a:prstGeom>
        </p:spPr>
      </p:pic>
    </p:spTree>
    <p:extLst>
      <p:ext uri="{BB962C8B-B14F-4D97-AF65-F5344CB8AC3E}">
        <p14:creationId xmlns:p14="http://schemas.microsoft.com/office/powerpoint/2010/main" val="1648458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1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256869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40494475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3498790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49603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326943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21000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990192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766176" y="1720568"/>
            <a:ext cx="10726460" cy="1351411"/>
          </a:xfrm>
        </p:spPr>
        <p:txBody>
          <a:bodyPr/>
          <a:lstStyle/>
          <a:p>
            <a:r>
              <a:rPr lang="en-US"/>
              <a:t>Click to edit Master title style</a:t>
            </a:r>
          </a:p>
        </p:txBody>
      </p:sp>
      <p:sp>
        <p:nvSpPr>
          <p:cNvPr id="12" name="Text Placeholder 11"/>
          <p:cNvSpPr>
            <a:spLocks noGrp="1"/>
          </p:cNvSpPr>
          <p:nvPr>
            <p:ph type="body" sz="quarter" idx="10" hasCustomPrompt="1"/>
          </p:nvPr>
        </p:nvSpPr>
        <p:spPr>
          <a:xfrm>
            <a:off x="766485" y="3907437"/>
            <a:ext cx="10726460" cy="785187"/>
          </a:xfrm>
        </p:spPr>
        <p:txBody>
          <a:bodyPr>
            <a:normAutofit/>
          </a:bodyPr>
          <a:lstStyle>
            <a:lvl1pPr marL="0" indent="0">
              <a:buNone/>
              <a:defRPr sz="2720"/>
            </a:lvl1pPr>
          </a:lstStyle>
          <a:p>
            <a:pPr lvl="0"/>
            <a:r>
              <a:rPr lang="en-US"/>
              <a:t>Click to add author</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2616020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435173"/>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92223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617583" y="2125663"/>
            <a:ext cx="5546214" cy="457200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5384744" cy="1169231"/>
          </a:xfrm>
          <a:prstGeom prst="rect">
            <a:avLst/>
          </a:prstGeom>
          <a:noFill/>
        </p:spPr>
        <p:txBody>
          <a:bodyPr wrap="none" lIns="182880" tIns="146304" rIns="182880" bIns="146304" rtlCol="0">
            <a:spAutoFit/>
          </a:bodyPr>
          <a:lstStyle/>
          <a:p>
            <a:pPr marL="0" indent="0">
              <a:lnSpc>
                <a:spcPct val="114000"/>
              </a:lnSpc>
              <a:spcAft>
                <a:spcPts val="600"/>
              </a:spcAft>
              <a:buFont typeface="Arial" panose="020B0604020202020204" pitchFamily="34" charset="0"/>
              <a:buNone/>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048351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8D0C-FB0A-4AB5-8988-7FDA1DAD74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7A1963-A080-4398-8D02-B56B81A2B0A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507C2B-41A9-45D2-8743-A0F1268CB2A6}"/>
              </a:ext>
            </a:extLst>
          </p:cNvPr>
          <p:cNvSpPr>
            <a:spLocks noGrp="1"/>
          </p:cNvSpPr>
          <p:nvPr>
            <p:ph type="dt" sz="half" idx="10"/>
          </p:nvPr>
        </p:nvSpPr>
        <p:spPr/>
        <p:txBody>
          <a:bodyPr/>
          <a:lstStyle/>
          <a:p>
            <a:fld id="{8388E50F-6ADB-41F8-8388-CB13E315039B}" type="datetimeFigureOut">
              <a:rPr lang="en-US" smtClean="0"/>
              <a:t>4/24/2018</a:t>
            </a:fld>
            <a:endParaRPr lang="en-US"/>
          </a:p>
        </p:txBody>
      </p:sp>
      <p:sp>
        <p:nvSpPr>
          <p:cNvPr id="5" name="Footer Placeholder 4">
            <a:extLst>
              <a:ext uri="{FF2B5EF4-FFF2-40B4-BE49-F238E27FC236}">
                <a16:creationId xmlns:a16="http://schemas.microsoft.com/office/drawing/2014/main" id="{8B09F360-1DD6-4A32-8967-3F97989F45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42E4E7-6572-4002-8DAB-E738F63284ED}"/>
              </a:ext>
            </a:extLst>
          </p:cNvPr>
          <p:cNvSpPr>
            <a:spLocks noGrp="1"/>
          </p:cNvSpPr>
          <p:nvPr>
            <p:ph type="sldNum" sz="quarter" idx="12"/>
          </p:nvPr>
        </p:nvSpPr>
        <p:spPr/>
        <p:txBody>
          <a:bodyPr/>
          <a:lstStyle/>
          <a:p>
            <a:fld id="{39CF5CC3-CDC4-440E-86E2-3031F4F4F44A}" type="slidenum">
              <a:rPr lang="en-US" smtClean="0"/>
              <a:t>‹#›</a:t>
            </a:fld>
            <a:endParaRPr lang="en-US"/>
          </a:p>
        </p:txBody>
      </p:sp>
    </p:spTree>
    <p:extLst>
      <p:ext uri="{BB962C8B-B14F-4D97-AF65-F5344CB8AC3E}">
        <p14:creationId xmlns:p14="http://schemas.microsoft.com/office/powerpoint/2010/main" val="38244469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6400736" cy="1828786"/>
          </a:xfrm>
          <a:noFill/>
        </p:spPr>
        <p:txBody>
          <a:bodyPr lIns="146304" tIns="91440" rIns="146304" bIns="91440" anchor="b" anchorCtr="0"/>
          <a:lstStyle>
            <a:lvl1pPr>
              <a:defRPr sz="48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486337" cy="1828007"/>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617583" y="2125663"/>
            <a:ext cx="5546214" cy="4572000"/>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Birmingham, UK)">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2619948" cy="751616"/>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Birmingham, UK</a:t>
            </a:r>
          </a:p>
        </p:txBody>
      </p:sp>
      <p:pic>
        <p:nvPicPr>
          <p:cNvPr id="5" name="Picture 4" descr="A close up of a logo&#10;&#10;Description generated with very high confidence">
            <a:extLst>
              <a:ext uri="{FF2B5EF4-FFF2-40B4-BE49-F238E27FC236}">
                <a16:creationId xmlns:a16="http://schemas.microsoft.com/office/drawing/2014/main" id="{EBA3A6C4-7EA4-41C1-9EFC-7974C748CEC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878127" y="2125663"/>
            <a:ext cx="4314516" cy="4572000"/>
          </a:xfrm>
          <a:prstGeom prst="rect">
            <a:avLst/>
          </a:prstGeom>
        </p:spPr>
      </p:pic>
    </p:spTree>
    <p:extLst>
      <p:ext uri="{BB962C8B-B14F-4D97-AF65-F5344CB8AC3E}">
        <p14:creationId xmlns:p14="http://schemas.microsoft.com/office/powerpoint/2010/main" val="2348457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Cape Town)">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908151"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Cape Town</a:t>
            </a:r>
          </a:p>
        </p:txBody>
      </p:sp>
      <p:pic>
        <p:nvPicPr>
          <p:cNvPr id="3" name="Picture 2">
            <a:extLst>
              <a:ext uri="{FF2B5EF4-FFF2-40B4-BE49-F238E27FC236}">
                <a16:creationId xmlns:a16="http://schemas.microsoft.com/office/drawing/2014/main" id="{BCE45838-1B1B-4CB1-9F58-D335A29091E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45199" y="391032"/>
            <a:ext cx="7955280" cy="7955280"/>
          </a:xfrm>
          <a:prstGeom prst="rect">
            <a:avLst/>
          </a:prstGeom>
        </p:spPr>
      </p:pic>
    </p:spTree>
    <p:extLst>
      <p:ext uri="{BB962C8B-B14F-4D97-AF65-F5344CB8AC3E}">
        <p14:creationId xmlns:p14="http://schemas.microsoft.com/office/powerpoint/2010/main" val="2309732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8"/>
            <a:ext cx="4310062" cy="3278187"/>
          </a:xfrm>
        </p:spPr>
        <p:txBody>
          <a:bodyPr/>
          <a:lstStyle/>
          <a:p>
            <a:r>
              <a:rPr lang="en-US"/>
              <a:t>Click to edit Master title style</a:t>
            </a:r>
          </a:p>
        </p:txBody>
      </p:sp>
      <p:sp>
        <p:nvSpPr>
          <p:cNvPr id="3" name="Rectangle 2"/>
          <p:cNvSpPr/>
          <p:nvPr userDrawn="1"/>
        </p:nvSpPr>
        <p:spPr bwMode="auto">
          <a:xfrm>
            <a:off x="4846638" y="5"/>
            <a:ext cx="7589836" cy="69945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648" fontAlgn="base">
              <a:lnSpc>
                <a:spcPct val="90000"/>
              </a:lnSpc>
              <a:spcBef>
                <a:spcPct val="0"/>
              </a:spcBef>
              <a:spcAft>
                <a:spcPct val="0"/>
              </a:spcAft>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5489144"/>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354480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FED9B-77A0-49BC-AE1C-74D1FF2B3D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5852D-A679-4D34-A79C-3BDF8DF837CB}"/>
              </a:ext>
            </a:extLst>
          </p:cNvPr>
          <p:cNvSpPr>
            <a:spLocks noGrp="1"/>
          </p:cNvSpPr>
          <p:nvPr>
            <p:ph sz="half" idx="1"/>
          </p:nvPr>
        </p:nvSpPr>
        <p:spPr>
          <a:xfrm>
            <a:off x="855008" y="1861968"/>
            <a:ext cx="528550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CAE489-C102-43D7-8A80-C02C67232A6B}"/>
              </a:ext>
            </a:extLst>
          </p:cNvPr>
          <p:cNvSpPr>
            <a:spLocks noGrp="1"/>
          </p:cNvSpPr>
          <p:nvPr>
            <p:ph sz="half" idx="2"/>
          </p:nvPr>
        </p:nvSpPr>
        <p:spPr>
          <a:xfrm>
            <a:off x="6295965" y="1861968"/>
            <a:ext cx="528550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F6B0F2-A66C-4518-A706-6293E84A078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E7308FC-BFFB-4B4A-9469-68C2804AF0FF}"/>
              </a:ext>
            </a:extLst>
          </p:cNvPr>
          <p:cNvSpPr>
            <a:spLocks noGrp="1"/>
          </p:cNvSpPr>
          <p:nvPr>
            <p:ph type="ftr" sz="quarter" idx="11"/>
          </p:nvPr>
        </p:nvSpPr>
        <p:spPr/>
        <p:txBody>
          <a:bodyPr/>
          <a:lstStyle/>
          <a:p>
            <a:r>
              <a:rPr lang="en-US"/>
              <a:t>Microsoft NDA content</a:t>
            </a:r>
          </a:p>
        </p:txBody>
      </p:sp>
      <p:sp>
        <p:nvSpPr>
          <p:cNvPr id="7" name="Slide Number Placeholder 6">
            <a:extLst>
              <a:ext uri="{FF2B5EF4-FFF2-40B4-BE49-F238E27FC236}">
                <a16:creationId xmlns:a16="http://schemas.microsoft.com/office/drawing/2014/main" id="{6BCE8689-B650-4252-910C-AA75B4F6CD8E}"/>
              </a:ext>
            </a:extLst>
          </p:cNvPr>
          <p:cNvSpPr>
            <a:spLocks noGrp="1"/>
          </p:cNvSpPr>
          <p:nvPr>
            <p:ph type="sldNum" sz="quarter" idx="12"/>
          </p:nvPr>
        </p:nvSpPr>
        <p:spPr/>
        <p:txBody>
          <a:bodyPr/>
          <a:lstStyle/>
          <a:p>
            <a:fld id="{DC24122B-751C-41FF-B459-39BEBAE4EAC3}" type="slidenum">
              <a:rPr lang="en-US" smtClean="0"/>
              <a:t>‹#›</a:t>
            </a:fld>
            <a:endParaRPr lang="en-US"/>
          </a:p>
        </p:txBody>
      </p:sp>
    </p:spTree>
    <p:extLst>
      <p:ext uri="{BB962C8B-B14F-4D97-AF65-F5344CB8AC3E}">
        <p14:creationId xmlns:p14="http://schemas.microsoft.com/office/powerpoint/2010/main" val="9166357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8D0C-FB0A-4AB5-8988-7FDA1DAD74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7A1963-A080-4398-8D02-B56B81A2B0A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507C2B-41A9-45D2-8743-A0F1268CB2A6}"/>
              </a:ext>
            </a:extLst>
          </p:cNvPr>
          <p:cNvSpPr>
            <a:spLocks noGrp="1"/>
          </p:cNvSpPr>
          <p:nvPr>
            <p:ph type="dt" sz="half" idx="10"/>
          </p:nvPr>
        </p:nvSpPr>
        <p:spPr/>
        <p:txBody>
          <a:bodyPr/>
          <a:lstStyle/>
          <a:p>
            <a:fld id="{8388E50F-6ADB-41F8-8388-CB13E315039B}" type="datetimeFigureOut">
              <a:rPr lang="en-US" smtClean="0"/>
              <a:t>4/24/2018</a:t>
            </a:fld>
            <a:endParaRPr lang="en-US"/>
          </a:p>
        </p:txBody>
      </p:sp>
      <p:sp>
        <p:nvSpPr>
          <p:cNvPr id="5" name="Footer Placeholder 4">
            <a:extLst>
              <a:ext uri="{FF2B5EF4-FFF2-40B4-BE49-F238E27FC236}">
                <a16:creationId xmlns:a16="http://schemas.microsoft.com/office/drawing/2014/main" id="{8B09F360-1DD6-4A32-8967-3F97989F45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42E4E7-6572-4002-8DAB-E738F63284ED}"/>
              </a:ext>
            </a:extLst>
          </p:cNvPr>
          <p:cNvSpPr>
            <a:spLocks noGrp="1"/>
          </p:cNvSpPr>
          <p:nvPr>
            <p:ph type="sldNum" sz="quarter" idx="12"/>
          </p:nvPr>
        </p:nvSpPr>
        <p:spPr/>
        <p:txBody>
          <a:bodyPr/>
          <a:lstStyle/>
          <a:p>
            <a:fld id="{39CF5CC3-CDC4-440E-86E2-3031F4F4F44A}" type="slidenum">
              <a:rPr lang="en-US" smtClean="0"/>
              <a:t>‹#›</a:t>
            </a:fld>
            <a:endParaRPr lang="en-US"/>
          </a:p>
        </p:txBody>
      </p:sp>
    </p:spTree>
    <p:extLst>
      <p:ext uri="{BB962C8B-B14F-4D97-AF65-F5344CB8AC3E}">
        <p14:creationId xmlns:p14="http://schemas.microsoft.com/office/powerpoint/2010/main" val="21054272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DDF87E2B-2F4D-4DAC-8C20-FA77D0F1AD98}"/>
              </a:ext>
            </a:extLst>
          </p:cNvPr>
          <p:cNvPicPr>
            <a:picLocks noChangeAspect="1"/>
          </p:cNvPicPr>
          <p:nvPr userDrawn="1"/>
        </p:nvPicPr>
        <p:blipFill>
          <a:blip r:embed="rId3"/>
          <a:stretch>
            <a:fillRect/>
          </a:stretch>
        </p:blipFill>
        <p:spPr>
          <a:xfrm>
            <a:off x="6617583" y="2125663"/>
            <a:ext cx="5546214" cy="4572000"/>
          </a:xfrm>
          <a:prstGeom prst="rect">
            <a:avLst/>
          </a:prstGeom>
        </p:spPr>
      </p:pic>
      <p:sp>
        <p:nvSpPr>
          <p:cNvPr id="8" name="TextBox 7">
            <a:extLst>
              <a:ext uri="{FF2B5EF4-FFF2-40B4-BE49-F238E27FC236}">
                <a16:creationId xmlns:a16="http://schemas.microsoft.com/office/drawing/2014/main" id="{99DE4B19-6424-44A4-99B5-D9DE6C5EF396}"/>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82E16763-B302-4CB4-A7E6-335EB9F4A5AA}"/>
              </a:ext>
            </a:extLst>
          </p:cNvPr>
          <p:cNvSpPr txBox="1"/>
          <p:nvPr userDrawn="1"/>
        </p:nvSpPr>
        <p:spPr>
          <a:xfrm>
            <a:off x="280281" y="2799718"/>
            <a:ext cx="5384744" cy="1169231"/>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6400736" cy="1828786"/>
          </a:xfrm>
          <a:noFill/>
        </p:spPr>
        <p:txBody>
          <a:bodyPr lIns="146304" tIns="91440" rIns="146304" bIns="91440" anchor="b" anchorCtr="0"/>
          <a:lstStyle>
            <a:lvl1pPr>
              <a:defRPr sz="48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486337" cy="1828007"/>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5A2A3A71-CF72-4A04-8AB8-1B3477212846}"/>
              </a:ext>
            </a:extLst>
          </p:cNvPr>
          <p:cNvPicPr>
            <a:picLocks noChangeAspect="1"/>
          </p:cNvPicPr>
          <p:nvPr userDrawn="1"/>
        </p:nvPicPr>
        <p:blipFill>
          <a:blip r:embed="rId3"/>
          <a:stretch>
            <a:fillRect/>
          </a:stretch>
        </p:blipFill>
        <p:spPr>
          <a:xfrm>
            <a:off x="6617583" y="2125663"/>
            <a:ext cx="5546214" cy="4572000"/>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Frankfurt)">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621919"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Frankfurt</a:t>
            </a:r>
          </a:p>
        </p:txBody>
      </p:sp>
      <p:pic>
        <p:nvPicPr>
          <p:cNvPr id="3" name="Picture 2" descr="A close up of a logo&#10;&#10;Description generated with very high confidence">
            <a:extLst>
              <a:ext uri="{FF2B5EF4-FFF2-40B4-BE49-F238E27FC236}">
                <a16:creationId xmlns:a16="http://schemas.microsoft.com/office/drawing/2014/main" id="{098B27FA-10B5-4C39-ADFF-DA897B85E21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35039" y="471233"/>
            <a:ext cx="7955280" cy="7955280"/>
          </a:xfrm>
          <a:prstGeom prst="rect">
            <a:avLst/>
          </a:prstGeom>
        </p:spPr>
      </p:pic>
    </p:spTree>
    <p:extLst>
      <p:ext uri="{BB962C8B-B14F-4D97-AF65-F5344CB8AC3E}">
        <p14:creationId xmlns:p14="http://schemas.microsoft.com/office/powerpoint/2010/main" val="1438678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Paris)">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014188"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Paris</a:t>
            </a:r>
          </a:p>
        </p:txBody>
      </p:sp>
      <p:pic>
        <p:nvPicPr>
          <p:cNvPr id="3" name="Picture 2">
            <a:extLst>
              <a:ext uri="{FF2B5EF4-FFF2-40B4-BE49-F238E27FC236}">
                <a16:creationId xmlns:a16="http://schemas.microsoft.com/office/drawing/2014/main" id="{90532C38-E6F3-48E3-812F-24ED6A89EED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65521" y="461331"/>
            <a:ext cx="7955280" cy="7955280"/>
          </a:xfrm>
          <a:prstGeom prst="rect">
            <a:avLst/>
          </a:prstGeom>
        </p:spPr>
      </p:pic>
    </p:spTree>
    <p:extLst>
      <p:ext uri="{BB962C8B-B14F-4D97-AF65-F5344CB8AC3E}">
        <p14:creationId xmlns:p14="http://schemas.microsoft.com/office/powerpoint/2010/main" val="238138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Walkin-Generi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7087954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096222"/>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613674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989969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94609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309504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37678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8299" cy="1181862"/>
          </a:xfrm>
          <a:noFill/>
        </p:spPr>
        <p:txBody>
          <a:bodyPr wrap="square" tIns="91440" bIns="91440" anchor="t" anchorCtr="0">
            <a:spAutoFit/>
          </a:bodyPr>
          <a:lstStyle>
            <a:lvl1pPr>
              <a:defRPr sz="7198"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8229599" cy="738664"/>
          </a:xfrm>
          <a:noFill/>
        </p:spPr>
        <p:txBody>
          <a:bodyPr wrap="square" lIns="182880" tIns="146304" rIns="182880" bIns="146304">
            <a:spAutoFit/>
          </a:bodyPr>
          <a:lstStyle>
            <a:lvl1pPr marL="0" indent="0">
              <a:spcBef>
                <a:spcPts val="0"/>
              </a:spcBef>
              <a:buNone/>
              <a:defRPr sz="3199"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66480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an Francisco)">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2255746"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San Francisco</a:t>
            </a:r>
          </a:p>
        </p:txBody>
      </p:sp>
      <p:pic>
        <p:nvPicPr>
          <p:cNvPr id="3" name="Picture 2">
            <a:extLst>
              <a:ext uri="{FF2B5EF4-FFF2-40B4-BE49-F238E27FC236}">
                <a16:creationId xmlns:a16="http://schemas.microsoft.com/office/drawing/2014/main" id="{E129E530-00ED-4A6D-98AC-2BE2AD154F7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94400" y="420688"/>
            <a:ext cx="7955513" cy="7955513"/>
          </a:xfrm>
          <a:prstGeom prst="rect">
            <a:avLst/>
          </a:prstGeom>
        </p:spPr>
      </p:pic>
    </p:spTree>
    <p:extLst>
      <p:ext uri="{BB962C8B-B14F-4D97-AF65-F5344CB8AC3E}">
        <p14:creationId xmlns:p14="http://schemas.microsoft.com/office/powerpoint/2010/main" val="942391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9599" cy="1181862"/>
          </a:xfrm>
          <a:noFill/>
        </p:spPr>
        <p:txBody>
          <a:bodyPr wrap="square" tIns="91440" bIns="91440" anchor="t" anchorCtr="0">
            <a:spAutoFit/>
          </a:bodyPr>
          <a:lstStyle>
            <a:lvl1pPr>
              <a:defRPr sz="7198"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2963302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191358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83186">
                      <a:schemeClr val="tx1"/>
                    </a:gs>
                    <a:gs pos="46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756411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29855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529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219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DA0A69CC-395D-4D52-BADE-B1874221DB9F}"/>
              </a:ext>
            </a:extLst>
          </p:cNvPr>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371263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a:stretch>
            <a:fillRect/>
          </a:stretch>
        </p:blipFill>
        <p:spPr bwMode="invGray">
          <a:xfrm>
            <a:off x="464013" y="479649"/>
            <a:ext cx="1436313" cy="306156"/>
          </a:xfrm>
          <a:prstGeom prst="rect">
            <a:avLst/>
          </a:prstGeom>
        </p:spPr>
      </p:pic>
    </p:spTree>
    <p:extLst>
      <p:ext uri="{BB962C8B-B14F-4D97-AF65-F5344CB8AC3E}">
        <p14:creationId xmlns:p14="http://schemas.microsoft.com/office/powerpoint/2010/main" val="3493672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06667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Walkin-Amsterd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043335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ao Paulo)">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745799" cy="751616"/>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São Paulo</a:t>
            </a:r>
          </a:p>
        </p:txBody>
      </p:sp>
      <p:pic>
        <p:nvPicPr>
          <p:cNvPr id="3" name="Picture 2">
            <a:extLst>
              <a:ext uri="{FF2B5EF4-FFF2-40B4-BE49-F238E27FC236}">
                <a16:creationId xmlns:a16="http://schemas.microsoft.com/office/drawing/2014/main" id="{F9532E03-0B5B-49BA-ADCC-30A953E941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45516" y="408656"/>
            <a:ext cx="7955280" cy="7955280"/>
          </a:xfrm>
          <a:prstGeom prst="rect">
            <a:avLst/>
          </a:prstGeom>
        </p:spPr>
      </p:pic>
    </p:spTree>
    <p:extLst>
      <p:ext uri="{BB962C8B-B14F-4D97-AF65-F5344CB8AC3E}">
        <p14:creationId xmlns:p14="http://schemas.microsoft.com/office/powerpoint/2010/main" val="564559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Walkin-Bangal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976429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Walkin-Birmingh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18798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alkin-Chicag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4189685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Walkin-Copenhage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028112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Walkin-Frankfurt">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1901737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Walkin-Johannesburg">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3589307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Walkin-Mexico City">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4049917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Walkin-Mila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1943260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Walkin-Pragu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968066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Walkin-São Paul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1001079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ingapor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782604"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Singapore</a:t>
            </a:r>
          </a:p>
        </p:txBody>
      </p:sp>
      <p:pic>
        <p:nvPicPr>
          <p:cNvPr id="9" name="Picture 8">
            <a:extLst>
              <a:ext uri="{FF2B5EF4-FFF2-40B4-BE49-F238E27FC236}">
                <a16:creationId xmlns:a16="http://schemas.microsoft.com/office/drawing/2014/main" id="{CF286B11-2064-487A-9227-FD2929577E2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89369" y="2134576"/>
            <a:ext cx="4274428" cy="4554174"/>
          </a:xfrm>
          <a:prstGeom prst="rect">
            <a:avLst/>
          </a:prstGeom>
        </p:spPr>
      </p:pic>
    </p:spTree>
    <p:extLst>
      <p:ext uri="{BB962C8B-B14F-4D97-AF65-F5344CB8AC3E}">
        <p14:creationId xmlns:p14="http://schemas.microsoft.com/office/powerpoint/2010/main" val="4278006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Walkin-Seoul">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1848953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Walkin-Singap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926694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Walkin-Taipei">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240517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Walkin-Tel Aviv">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388248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Walkin-Toron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1830176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Walkin-Washington D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4156674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2" y="3509753"/>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10" name="Picture 9"/>
          <p:cNvPicPr>
            <a:picLocks noChangeAspect="1"/>
          </p:cNvPicPr>
          <p:nvPr/>
        </p:nvPicPr>
        <p:blipFill>
          <a:blip r:embed="rId4"/>
          <a:stretch>
            <a:fillRect/>
          </a:stretch>
        </p:blipFill>
        <p:spPr>
          <a:xfrm>
            <a:off x="466443" y="6209084"/>
            <a:ext cx="1448093" cy="310896"/>
          </a:xfrm>
          <a:prstGeom prst="rect">
            <a:avLst/>
          </a:prstGeom>
        </p:spPr>
      </p:pic>
      <p:pic>
        <p:nvPicPr>
          <p:cNvPr id="6" name="MS logo white - EMF">
            <a:extLst>
              <a:ext uri="{FF2B5EF4-FFF2-40B4-BE49-F238E27FC236}">
                <a16:creationId xmlns:a16="http://schemas.microsoft.com/office/drawing/2014/main" id="{A424FDF2-8230-4BEF-B8EC-B91A69DCB7C0}"/>
              </a:ext>
            </a:extLst>
          </p:cNvPr>
          <p:cNvPicPr>
            <a:picLocks noChangeAspect="1"/>
          </p:cNvPicPr>
          <p:nvPr userDrawn="1"/>
        </p:nvPicPr>
        <p:blipFill>
          <a:blip r:embed="rId5"/>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A445CD28-DFFB-4128-8D73-597E9D8E6731}"/>
              </a:ext>
            </a:extLst>
          </p:cNvPr>
          <p:cNvPicPr>
            <a:picLocks noChangeAspect="1"/>
          </p:cNvPicPr>
          <p:nvPr userDrawn="1"/>
        </p:nvPicPr>
        <p:blipFill>
          <a:blip r:embed="rId6"/>
          <a:stretch>
            <a:fillRect/>
          </a:stretch>
        </p:blipFill>
        <p:spPr>
          <a:xfrm>
            <a:off x="6617583" y="2125663"/>
            <a:ext cx="5546214" cy="4572000"/>
          </a:xfrm>
          <a:prstGeom prst="rect">
            <a:avLst/>
          </a:prstGeom>
        </p:spPr>
      </p:pic>
    </p:spTree>
    <p:extLst>
      <p:ext uri="{BB962C8B-B14F-4D97-AF65-F5344CB8AC3E}">
        <p14:creationId xmlns:p14="http://schemas.microsoft.com/office/powerpoint/2010/main" val="2874556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3"/>
            <a:ext cx="7086439" cy="1015663"/>
          </a:xfrm>
          <a:noFill/>
        </p:spPr>
        <p:txBody>
          <a:bodyPr wrap="square" tIns="91440" bIns="91440" anchor="b" anchorCtr="0">
            <a:spAutoFit/>
          </a:bodyPr>
          <a:lstStyle>
            <a:lvl1pPr>
              <a:defRPr sz="5998" spc="-100"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spTree>
    <p:extLst>
      <p:ext uri="{BB962C8B-B14F-4D97-AF65-F5344CB8AC3E}">
        <p14:creationId xmlns:p14="http://schemas.microsoft.com/office/powerpoint/2010/main" val="11569196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White Title and Content Slid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6" y="-1841"/>
            <a:ext cx="12431103" cy="6998206"/>
          </a:xfrm>
          <a:prstGeom prst="rect">
            <a:avLst/>
          </a:prstGeom>
        </p:spPr>
      </p:pic>
      <p:sp>
        <p:nvSpPr>
          <p:cNvPr id="2" name="Title 1"/>
          <p:cNvSpPr>
            <a:spLocks noGrp="1"/>
          </p:cNvSpPr>
          <p:nvPr>
            <p:ph type="title" hasCustomPrompt="1"/>
          </p:nvPr>
        </p:nvSpPr>
        <p:spPr>
          <a:xfrm>
            <a:off x="274638" y="280106"/>
            <a:ext cx="11887200" cy="931155"/>
          </a:xfrm>
        </p:spPr>
        <p:txBody>
          <a:bodyPr lIns="182880" tIns="0" rIns="0" bIns="0" anchor="ctr" anchorCtr="0">
            <a:noAutofit/>
          </a:bodyPr>
          <a:lstStyle>
            <a:lvl1pPr algn="l">
              <a:defRPr sz="5399"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a:t>Slide heading goes here</a:t>
            </a:r>
          </a:p>
        </p:txBody>
      </p:sp>
      <p:sp>
        <p:nvSpPr>
          <p:cNvPr id="6" name="Slide Number Placeholder 5"/>
          <p:cNvSpPr>
            <a:spLocks noGrp="1"/>
          </p:cNvSpPr>
          <p:nvPr>
            <p:ph type="sldNum" sz="quarter" idx="12"/>
          </p:nvPr>
        </p:nvSpPr>
        <p:spPr>
          <a:xfrm>
            <a:off x="11887201" y="6697662"/>
            <a:ext cx="549275" cy="298704"/>
          </a:xfrm>
        </p:spPr>
        <p:txBody>
          <a:bodyPr lIns="0" tIns="0" rIns="0" bIns="0"/>
          <a:lstStyle>
            <a:lvl1pPr algn="ctr">
              <a:defRPr sz="1099">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a:solidFill>
                <a:prstClr val="white"/>
              </a:solidFill>
            </a:endParaRPr>
          </a:p>
        </p:txBody>
      </p:sp>
      <p:sp>
        <p:nvSpPr>
          <p:cNvPr id="14" name="Text Placeholder 13"/>
          <p:cNvSpPr>
            <a:spLocks noGrp="1"/>
          </p:cNvSpPr>
          <p:nvPr>
            <p:ph type="body" sz="quarter" idx="14"/>
          </p:nvPr>
        </p:nvSpPr>
        <p:spPr>
          <a:xfrm>
            <a:off x="274639" y="1363664"/>
            <a:ext cx="11887200" cy="553870"/>
          </a:xfrm>
        </p:spPr>
        <p:txBody>
          <a:bodyPr lIns="182880" tIns="0" rIns="0" bIns="0"/>
          <a:lstStyle>
            <a:lvl1pPr>
              <a:lnSpc>
                <a:spcPct val="90000"/>
              </a:lnSpc>
              <a:defRPr sz="3999" baseline="0">
                <a:solidFill>
                  <a:schemeClr val="tx1"/>
                </a:solidFill>
                <a:latin typeface="Segoe UI" panose="020B0502040204020203" pitchFamily="34" charset="0"/>
              </a:defRPr>
            </a:lvl1pPr>
            <a:lvl2pPr marL="0" marR="0" indent="0" algn="l" defTabSz="1208148" rtl="0" eaLnBrk="1" fontAlgn="auto" latinLnBrk="0" hangingPunct="1">
              <a:lnSpc>
                <a:spcPct val="90000"/>
              </a:lnSpc>
              <a:spcBef>
                <a:spcPct val="20000"/>
              </a:spcBef>
              <a:spcAft>
                <a:spcPts val="0"/>
              </a:spcAft>
              <a:buClrTx/>
              <a:buSzTx/>
              <a:buFontTx/>
              <a:buNone/>
              <a:tabLst/>
              <a:defRPr baseline="0">
                <a:solidFill>
                  <a:schemeClr val="tx1"/>
                </a:solidFill>
              </a:defRPr>
            </a:lvl2pPr>
            <a:lvl3pPr marL="0" indent="0">
              <a:defRPr/>
            </a:lvl3pPr>
            <a:lvl4pPr marL="0" indent="0">
              <a:defRPr/>
            </a:lvl4pPr>
            <a:lvl5pPr marL="0" indent="0">
              <a:defRPr/>
            </a:lvl5pPr>
          </a:lstStyle>
          <a:p>
            <a:pPr lvl="0"/>
            <a:r>
              <a:rPr lang="en-US"/>
              <a:t>Click to edit Master text styles</a:t>
            </a:r>
          </a:p>
        </p:txBody>
      </p:sp>
      <p:pic>
        <p:nvPicPr>
          <p:cNvPr id="9" name="Picture 2" descr="C:\Users\petern\AppData\Local\Temp\vmware-petern\VMwareDnD\cded05ca\MSFT_logo_rgb_C-Gra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833" y="6672424"/>
            <a:ext cx="926819" cy="340925"/>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Main 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98749" y="6765277"/>
            <a:ext cx="914389" cy="185706"/>
          </a:xfrm>
          <a:prstGeom prst="rect">
            <a:avLst/>
          </a:prstGeom>
        </p:spPr>
      </p:pic>
    </p:spTree>
    <p:extLst>
      <p:ext uri="{BB962C8B-B14F-4D97-AF65-F5344CB8AC3E}">
        <p14:creationId xmlns:p14="http://schemas.microsoft.com/office/powerpoint/2010/main" val="90417420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Green Color Block (R) and Copy ">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82"/>
            <a:ext cx="12435838" cy="6998207"/>
          </a:xfrm>
          <a:prstGeom prst="rect">
            <a:avLst/>
          </a:prstGeom>
        </p:spPr>
      </p:pic>
      <p:sp>
        <p:nvSpPr>
          <p:cNvPr id="9" name="Rectangle 8"/>
          <p:cNvSpPr/>
          <p:nvPr/>
        </p:nvSpPr>
        <p:spPr>
          <a:xfrm>
            <a:off x="6217919" y="1842"/>
            <a:ext cx="6218238" cy="69945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panose="020B0502040204020203" pitchFamily="34" charset="0"/>
            </a:endParaRPr>
          </a:p>
        </p:txBody>
      </p:sp>
      <p:sp>
        <p:nvSpPr>
          <p:cNvPr id="10" name="Rectangle 9"/>
          <p:cNvSpPr/>
          <p:nvPr/>
        </p:nvSpPr>
        <p:spPr>
          <a:xfrm>
            <a:off x="0" y="0"/>
            <a:ext cx="6218238" cy="6697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panose="020B0502040204020203" pitchFamily="34" charset="0"/>
            </a:endParaRPr>
          </a:p>
        </p:txBody>
      </p:sp>
      <p:sp>
        <p:nvSpPr>
          <p:cNvPr id="11" name="Rectangle 10"/>
          <p:cNvSpPr/>
          <p:nvPr/>
        </p:nvSpPr>
        <p:spPr>
          <a:xfrm>
            <a:off x="6218557" y="-1840"/>
            <a:ext cx="6217919" cy="6996366"/>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panose="020B0502040204020203" pitchFamily="34" charset="0"/>
            </a:endParaRPr>
          </a:p>
        </p:txBody>
      </p:sp>
      <p:pic>
        <p:nvPicPr>
          <p:cNvPr id="2050" name="Picture 2" descr="C:\Users\petern\AppData\Local\Temp\vmware-petern\VMwareDnD\cded05ca\MSFT_logo_rgb_C-Gra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833" y="6672424"/>
            <a:ext cx="926819" cy="340925"/>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p:nvSpPr>
        <p:spPr>
          <a:xfrm>
            <a:off x="11692891" y="6687512"/>
            <a:ext cx="747627" cy="307014"/>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714037" y="6746558"/>
            <a:ext cx="882408" cy="19265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887201" y="6695821"/>
            <a:ext cx="549275" cy="298704"/>
          </a:xfrm>
        </p:spPr>
        <p:txBody>
          <a:bodyPr lIns="0" tIns="0" rIns="0" bIns="0"/>
          <a:lstStyle>
            <a:lvl1pPr algn="ctr">
              <a:defRPr sz="1099">
                <a:solidFill>
                  <a:schemeClr val="accent4"/>
                </a:solidFill>
                <a:latin typeface="Segoe Pro" panose="020B0502040504020203" pitchFamily="34" charset="0"/>
              </a:defRPr>
            </a:lvl1pPr>
          </a:lstStyle>
          <a:p>
            <a:fld id="{63863B58-CBB8-49E9-BA96-0A2E095CB188}" type="slidenum">
              <a:rPr lang="en-US" smtClean="0"/>
              <a:pPr/>
              <a:t>‹#›</a:t>
            </a:fld>
            <a:endParaRPr lang="en-US"/>
          </a:p>
        </p:txBody>
      </p:sp>
      <p:sp>
        <p:nvSpPr>
          <p:cNvPr id="4" name="Text Placeholder 3"/>
          <p:cNvSpPr>
            <a:spLocks noGrp="1"/>
          </p:cNvSpPr>
          <p:nvPr>
            <p:ph type="body" sz="quarter" idx="13"/>
          </p:nvPr>
        </p:nvSpPr>
        <p:spPr>
          <a:xfrm>
            <a:off x="274638" y="1211263"/>
            <a:ext cx="5486400" cy="1477071"/>
          </a:xfrm>
        </p:spPr>
        <p:txBody>
          <a:bodyPr lIns="182880" tIns="182880" rIns="182880" bIns="182880"/>
          <a:lstStyle/>
          <a:p>
            <a:pPr lvl="0"/>
            <a:r>
              <a:rPr lang="en-US"/>
              <a:t>Click to edit Master text styles</a:t>
            </a:r>
          </a:p>
        </p:txBody>
      </p:sp>
      <p:sp>
        <p:nvSpPr>
          <p:cNvPr id="2" name="Title 1"/>
          <p:cNvSpPr>
            <a:spLocks noGrp="1"/>
          </p:cNvSpPr>
          <p:nvPr>
            <p:ph type="title"/>
          </p:nvPr>
        </p:nvSpPr>
        <p:spPr>
          <a:xfrm>
            <a:off x="6675439" y="1208737"/>
            <a:ext cx="5486400" cy="5123135"/>
          </a:xfrm>
        </p:spPr>
        <p:txBody>
          <a:bodyPr lIns="182880" tIns="0" rIns="182880" bIns="0" anchor="t" anchorCtr="0">
            <a:noAutofit/>
          </a:bodyPr>
          <a:lstStyle>
            <a:lvl1pPr algn="l">
              <a:lnSpc>
                <a:spcPct val="90000"/>
              </a:lnSpc>
              <a:spcBef>
                <a:spcPts val="600"/>
              </a:spcBef>
              <a:spcAft>
                <a:spcPts val="600"/>
              </a:spcAft>
              <a:defRPr sz="3999"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4770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tockholm)">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826526"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Stockholm</a:t>
            </a:r>
          </a:p>
        </p:txBody>
      </p:sp>
      <p:pic>
        <p:nvPicPr>
          <p:cNvPr id="3" name="Picture 2">
            <a:extLst>
              <a:ext uri="{FF2B5EF4-FFF2-40B4-BE49-F238E27FC236}">
                <a16:creationId xmlns:a16="http://schemas.microsoft.com/office/drawing/2014/main" id="{2C3A8868-18E5-423A-8715-F7EC8EE06DB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35359" y="398409"/>
            <a:ext cx="7955280" cy="7955280"/>
          </a:xfrm>
          <a:prstGeom prst="rect">
            <a:avLst/>
          </a:prstGeom>
        </p:spPr>
      </p:pic>
    </p:spTree>
    <p:extLst>
      <p:ext uri="{BB962C8B-B14F-4D97-AF65-F5344CB8AC3E}">
        <p14:creationId xmlns:p14="http://schemas.microsoft.com/office/powerpoint/2010/main" val="1853964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85" y="6683658"/>
            <a:ext cx="11426011" cy="310869"/>
          </a:xfrm>
        </p:spPr>
        <p:txBody>
          <a:bodyPr/>
          <a:lstStyle/>
          <a:p>
            <a:endParaRPr lang="en-US">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261919881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89119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427587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sp>
        <p:nvSpPr>
          <p:cNvPr id="141"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025020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sp>
        <p:nvSpPr>
          <p:cNvPr id="141"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20752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63118" y="479425"/>
            <a:ext cx="1451843" cy="310896"/>
          </a:xfrm>
          <a:prstGeom prst="rect">
            <a:avLst/>
          </a:prstGeom>
        </p:spPr>
      </p:pic>
      <p:sp>
        <p:nvSpPr>
          <p:cNvPr id="143"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721770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501040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58155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7572441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8177285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image" Target="../media/image1.emf"/><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image" Target="../media/image1.emf"/><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image" Target="../media/image1.emf"/><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41" Type="http://schemas.openxmlformats.org/officeDocument/2006/relationships/theme" Target="../theme/theme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image" Target="../media/image1.emf"/><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theme" Target="../theme/theme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6.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image" Target="../media/image1.emf"/><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theme" Target="../theme/theme7.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95507537"/>
      </p:ext>
    </p:extLst>
  </p:cSld>
  <p:clrMap bg1="lt1" tx1="dk1" bg2="lt2" tx2="dk2" accent1="accent1" accent2="accent2" accent3="accent3" accent4="accent4" accent5="accent5" accent6="accent6" hlink="hlink" folHlink="folHlink"/>
  <p:sldLayoutIdLst>
    <p:sldLayoutId id="2147484530" r:id="rId1"/>
    <p:sldLayoutId id="2147484531" r:id="rId2"/>
    <p:sldLayoutId id="2147484532" r:id="rId3"/>
    <p:sldLayoutId id="2147484533" r:id="rId4"/>
    <p:sldLayoutId id="2147484534" r:id="rId5"/>
    <p:sldLayoutId id="2147484535" r:id="rId6"/>
    <p:sldLayoutId id="2147484536" r:id="rId7"/>
    <p:sldLayoutId id="2147484537" r:id="rId8"/>
    <p:sldLayoutId id="2147484538" r:id="rId9"/>
    <p:sldLayoutId id="2147484539" r:id="rId10"/>
    <p:sldLayoutId id="2147484540" r:id="rId11"/>
    <p:sldLayoutId id="2147484541" r:id="rId12"/>
    <p:sldLayoutId id="2147484542" r:id="rId13"/>
    <p:sldLayoutId id="2147484543"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 id="2147484544" r:id="rId18"/>
    <p:sldLayoutId id="2147484586" r:id="rId19"/>
    <p:sldLayoutId id="2147484614" r:id="rId20"/>
    <p:sldLayoutId id="214748462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2"/>
            <a:ext cx="11887198" cy="2134413"/>
          </a:xfrm>
          <a:prstGeom prst="rect">
            <a:avLst/>
          </a:prstGeom>
        </p:spPr>
        <p:txBody>
          <a:bodyPr vert="horz" wrap="square" lIns="146304" tIns="91440" rIns="146304" bIns="91440" rtlCol="0">
            <a:spAutoFit/>
          </a:bodyPr>
          <a:lstStyle/>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584088" marR="0" lvl="1" indent="-241253" algn="l" defTabSz="932563"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lvl="2"/>
            <a:r>
              <a:rPr lang="en-US"/>
              <a:t>Third level</a:t>
            </a:r>
          </a:p>
          <a:p>
            <a:pPr lvl="3"/>
            <a:r>
              <a:rPr lang="en-US"/>
              <a:t>Fourth level</a:t>
            </a:r>
          </a:p>
          <a:p>
            <a:pPr lvl="4"/>
            <a:r>
              <a:rPr lang="en-US"/>
              <a:t>Fifth level</a:t>
            </a:r>
          </a:p>
        </p:txBody>
      </p:sp>
      <p:grpSp>
        <p:nvGrpSpPr>
          <p:cNvPr id="17" name="Group 16"/>
          <p:cNvGrpSpPr/>
          <p:nvPr/>
        </p:nvGrpSpPr>
        <p:grpSpPr>
          <a:xfrm>
            <a:off x="12618964" y="-8395"/>
            <a:ext cx="955641" cy="5775363"/>
            <a:chOff x="12618967" y="-8396"/>
            <a:chExt cx="955641" cy="5775363"/>
          </a:xfrm>
        </p:grpSpPr>
        <p:grpSp>
          <p:nvGrpSpPr>
            <p:cNvPr id="18" name="Group 17"/>
            <p:cNvGrpSpPr/>
            <p:nvPr userDrawn="1"/>
          </p:nvGrpSpPr>
          <p:grpSpPr>
            <a:xfrm rot="5400000">
              <a:off x="11584220" y="1040742"/>
              <a:ext cx="2698730" cy="629236"/>
              <a:chOff x="1584344" y="4543426"/>
              <a:chExt cx="2698730" cy="629236"/>
            </a:xfrm>
          </p:grpSpPr>
          <p:sp>
            <p:nvSpPr>
              <p:cNvPr id="36" name="Rectangle 35"/>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R:0 G:120 B:215</a:t>
                </a:r>
              </a:p>
            </p:txBody>
          </p:sp>
          <p:sp>
            <p:nvSpPr>
              <p:cNvPr id="37" name="Rectangle 36"/>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161616"/>
                        </a:gs>
                        <a:gs pos="100000">
                          <a:srgbClr val="161616"/>
                        </a:gs>
                      </a:gsLst>
                      <a:lin ang="5400000" scaled="0"/>
                    </a:gradFill>
                    <a:latin typeface="+mn-lt"/>
                    <a:ea typeface="Segoe UI" pitchFamily="34" charset="0"/>
                    <a:cs typeface="Segoe UI" pitchFamily="34" charset="0"/>
                  </a:rPr>
                  <a:t>Light Blue</a:t>
                </a:r>
              </a:p>
              <a:p>
                <a:pPr marL="0" algn="l" defTabSz="932293" rtl="0" eaLnBrk="1" fontAlgn="base" latinLnBrk="0" hangingPunct="1">
                  <a:lnSpc>
                    <a:spcPct val="100000"/>
                  </a:lnSpc>
                  <a:spcBef>
                    <a:spcPct val="0"/>
                  </a:spcBef>
                  <a:spcAft>
                    <a:spcPct val="0"/>
                  </a:spcAft>
                </a:pPr>
                <a:r>
                  <a:rPr lang="en-US" sz="500" kern="1200">
                    <a:gradFill>
                      <a:gsLst>
                        <a:gs pos="0">
                          <a:srgbClr val="161616"/>
                        </a:gs>
                        <a:gs pos="100000">
                          <a:srgbClr val="161616"/>
                        </a:gs>
                      </a:gsLst>
                      <a:lin ang="5400000" scaled="0"/>
                    </a:gradFill>
                    <a:latin typeface="+mn-lt"/>
                    <a:ea typeface="Segoe UI" pitchFamily="34" charset="0"/>
                    <a:cs typeface="Segoe UI" pitchFamily="34" charset="0"/>
                  </a:rPr>
                  <a:t>R:0 G:188 B:242</a:t>
                </a:r>
              </a:p>
            </p:txBody>
          </p:sp>
          <p:sp>
            <p:nvSpPr>
              <p:cNvPr id="38" name="Rectangle 37"/>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marL="0" algn="l" defTabSz="932293"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39" name="Rectangle 38"/>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0" name="Rectangle 39"/>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293"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1" name="Rectangle 40"/>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23" name="TextBox 22"/>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24" name="TextBox 23"/>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33" name="Rectangle 32"/>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34" name="Rectangle 33"/>
            <p:cNvSpPr/>
            <p:nvPr userDrawn="1"/>
          </p:nvSpPr>
          <p:spPr bwMode="auto">
            <a:xfrm rot="5400000">
              <a:off x="12328888" y="3353997"/>
              <a:ext cx="869930" cy="289766"/>
            </a:xfrm>
            <a:prstGeom prst="rect">
              <a:avLst/>
            </a:prstGeom>
            <a:solidFill>
              <a:srgbClr val="E6E6E6"/>
            </a:solidFill>
            <a:ln w="3175">
              <a:solidFill>
                <a:srgbClr val="1616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37168">
                        <a:srgbClr val="161616"/>
                      </a:gs>
                      <a:gs pos="72000">
                        <a:srgbClr val="161616"/>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a:gradFill>
                    <a:gsLst>
                      <a:gs pos="37168">
                        <a:srgbClr val="161616"/>
                      </a:gs>
                      <a:gs pos="72000">
                        <a:srgbClr val="161616"/>
                      </a:gs>
                    </a:gsLst>
                    <a:lin ang="5400000" scaled="0"/>
                  </a:gradFill>
                  <a:ea typeface="Segoe UI" pitchFamily="34" charset="0"/>
                  <a:cs typeface="Segoe UI" pitchFamily="34" charset="0"/>
                </a:rPr>
                <a:t>R:16</a:t>
              </a:r>
              <a:r>
                <a:rPr lang="en-US" sz="500" baseline="0">
                  <a:gradFill>
                    <a:gsLst>
                      <a:gs pos="37168">
                        <a:srgbClr val="161616"/>
                      </a:gs>
                      <a:gs pos="72000">
                        <a:srgbClr val="161616"/>
                      </a:gs>
                    </a:gsLst>
                    <a:lin ang="5400000" scaled="0"/>
                  </a:gradFill>
                  <a:ea typeface="Segoe UI" pitchFamily="34" charset="0"/>
                  <a:cs typeface="Segoe UI" pitchFamily="34" charset="0"/>
                </a:rPr>
                <a:t> G:124 B:16</a:t>
              </a:r>
              <a:endParaRPr lang="en-US" sz="500">
                <a:gradFill>
                  <a:gsLst>
                    <a:gs pos="37168">
                      <a:srgbClr val="161616"/>
                    </a:gs>
                    <a:gs pos="72000">
                      <a:srgbClr val="161616"/>
                    </a:gs>
                  </a:gsLst>
                  <a:lin ang="5400000" scaled="0"/>
                </a:gradFill>
                <a:ea typeface="Segoe UI" pitchFamily="34" charset="0"/>
                <a:cs typeface="Segoe UI" pitchFamily="34" charset="0"/>
              </a:endParaRPr>
            </a:p>
          </p:txBody>
        </p:sp>
        <p:sp>
          <p:nvSpPr>
            <p:cNvPr id="35" name="Rectangle 34"/>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pic>
        <p:nvPicPr>
          <p:cNvPr id="19" name="Picture 18">
            <a:extLst>
              <a:ext uri="{FF2B5EF4-FFF2-40B4-BE49-F238E27FC236}">
                <a16:creationId xmlns:a16="http://schemas.microsoft.com/office/drawing/2014/main" id="{10FF3658-BA2E-4D9D-BEA5-BAC297AB8B39}"/>
              </a:ext>
            </a:extLst>
          </p:cNvPr>
          <p:cNvPicPr>
            <a:picLocks noChangeAspect="1"/>
          </p:cNvPicPr>
          <p:nvPr userDrawn="1"/>
        </p:nvPicPr>
        <p:blipFill>
          <a:blip r:embed="rId4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62176392"/>
      </p:ext>
    </p:extLst>
  </p:cSld>
  <p:clrMap bg1="dk1" tx1="lt1" bg2="dk2" tx2="lt2" accent1="accent1" accent2="accent2" accent3="accent3" accent4="accent4" accent5="accent5" accent6="accent6" hlink="hlink" folHlink="folHlink"/>
  <p:sldLayoutIdLst>
    <p:sldLayoutId id="2147484547" r:id="rId1"/>
    <p:sldLayoutId id="2147484548" r:id="rId2"/>
    <p:sldLayoutId id="2147484549" r:id="rId3"/>
    <p:sldLayoutId id="2147484550" r:id="rId4"/>
    <p:sldLayoutId id="2147484551" r:id="rId5"/>
    <p:sldLayoutId id="2147484552" r:id="rId6"/>
    <p:sldLayoutId id="2147484553" r:id="rId7"/>
    <p:sldLayoutId id="2147484554" r:id="rId8"/>
    <p:sldLayoutId id="2147484555" r:id="rId9"/>
    <p:sldLayoutId id="2147484556" r:id="rId10"/>
    <p:sldLayoutId id="2147484557" r:id="rId11"/>
    <p:sldLayoutId id="2147484558" r:id="rId12"/>
    <p:sldLayoutId id="2147484559" r:id="rId13"/>
    <p:sldLayoutId id="2147484560" r:id="rId14"/>
    <p:sldLayoutId id="2147484561" r:id="rId15"/>
    <p:sldLayoutId id="2147484562" r:id="rId16"/>
    <p:sldLayoutId id="2147484563" r:id="rId17"/>
    <p:sldLayoutId id="2147484564" r:id="rId18"/>
    <p:sldLayoutId id="2147484565" r:id="rId19"/>
    <p:sldLayoutId id="2147484566" r:id="rId20"/>
    <p:sldLayoutId id="2147484567" r:id="rId21"/>
    <p:sldLayoutId id="2147484568" r:id="rId22"/>
    <p:sldLayoutId id="2147484569" r:id="rId23"/>
    <p:sldLayoutId id="2147484570" r:id="rId24"/>
    <p:sldLayoutId id="2147484571" r:id="rId25"/>
    <p:sldLayoutId id="2147484572" r:id="rId26"/>
    <p:sldLayoutId id="2147484573" r:id="rId27"/>
    <p:sldLayoutId id="2147484574" r:id="rId28"/>
    <p:sldLayoutId id="2147484575" r:id="rId29"/>
    <p:sldLayoutId id="2147484576" r:id="rId30"/>
    <p:sldLayoutId id="2147484577" r:id="rId31"/>
    <p:sldLayoutId id="2147484578" r:id="rId32"/>
    <p:sldLayoutId id="2147484579" r:id="rId33"/>
    <p:sldLayoutId id="2147484580" r:id="rId34"/>
    <p:sldLayoutId id="2147484581" r:id="rId35"/>
    <p:sldLayoutId id="2147484582" r:id="rId36"/>
    <p:sldLayoutId id="2147484583" r:id="rId37"/>
    <p:sldLayoutId id="2147484584" r:id="rId38"/>
    <p:sldLayoutId id="2147484585" r:id="rId39"/>
    <p:sldLayoutId id="2147484587" r:id="rId40"/>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lang="en-US" sz="3999" kern="1200" spc="0" baseline="0" dirty="0" smtClean="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347394036"/>
      </p:ext>
    </p:extLst>
  </p:cSld>
  <p:clrMap bg1="lt1" tx1="dk1" bg2="lt2" tx2="dk2" accent1="accent1" accent2="accent2" accent3="accent3" accent4="accent4" accent5="accent5" accent6="accent6" hlink="hlink" folHlink="folHlink"/>
  <p:sldLayoutIdLst>
    <p:sldLayoutId id="2147484589" r:id="rId1"/>
    <p:sldLayoutId id="2147484590" r:id="rId2"/>
    <p:sldLayoutId id="2147484591" r:id="rId3"/>
    <p:sldLayoutId id="2147484592" r:id="rId4"/>
    <p:sldLayoutId id="2147484593" r:id="rId5"/>
    <p:sldLayoutId id="2147484594" r:id="rId6"/>
    <p:sldLayoutId id="2147484595" r:id="rId7"/>
    <p:sldLayoutId id="2147484596" r:id="rId8"/>
    <p:sldLayoutId id="2147484597" r:id="rId9"/>
    <p:sldLayoutId id="2147484598" r:id="rId10"/>
    <p:sldLayoutId id="2147484599" r:id="rId11"/>
    <p:sldLayoutId id="2147484600" r:id="rId12"/>
    <p:sldLayoutId id="2147484601" r:id="rId13"/>
    <p:sldLayoutId id="2147484602" r:id="rId14"/>
    <p:sldLayoutId id="2147484603" r:id="rId15"/>
    <p:sldLayoutId id="2147484604" r:id="rId16"/>
    <p:sldLayoutId id="2147484605" r:id="rId17"/>
    <p:sldLayoutId id="2147484606" r:id="rId18"/>
    <p:sldLayoutId id="2147484607" r:id="rId19"/>
    <p:sldLayoutId id="2147484608" r:id="rId20"/>
    <p:sldLayoutId id="2147484609" r:id="rId21"/>
    <p:sldLayoutId id="2147484610" r:id="rId22"/>
    <p:sldLayoutId id="2147484611" r:id="rId23"/>
    <p:sldLayoutId id="2147484612"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4D640E-4541-4DDA-983D-086B6B294796}"/>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C5683B-7478-4E29-B900-D71D4256F310}"/>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9ABA84-47EA-40AF-A51B-4F6096B4992D}"/>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9B52E2A9-1160-40CA-B3E8-CBE6575DF80E}" type="datetimeFigureOut">
              <a:rPr lang="en-US" smtClean="0"/>
              <a:t>4/24/2018</a:t>
            </a:fld>
            <a:endParaRPr lang="en-US"/>
          </a:p>
        </p:txBody>
      </p:sp>
      <p:sp>
        <p:nvSpPr>
          <p:cNvPr id="5" name="Footer Placeholder 4">
            <a:extLst>
              <a:ext uri="{FF2B5EF4-FFF2-40B4-BE49-F238E27FC236}">
                <a16:creationId xmlns:a16="http://schemas.microsoft.com/office/drawing/2014/main" id="{8BC5489C-B8D0-47FE-8FB9-5C4EF154C2EE}"/>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EDC996-2C29-4E5D-9DBE-7E71E73CA2FD}"/>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A1E94A14-1B8D-4116-8863-0CDC2A2C4075}" type="slidenum">
              <a:rPr lang="en-US" smtClean="0"/>
              <a:t>‹#›</a:t>
            </a:fld>
            <a:endParaRPr lang="en-US"/>
          </a:p>
        </p:txBody>
      </p:sp>
    </p:spTree>
    <p:extLst>
      <p:ext uri="{BB962C8B-B14F-4D97-AF65-F5344CB8AC3E}">
        <p14:creationId xmlns:p14="http://schemas.microsoft.com/office/powerpoint/2010/main" val="3348521433"/>
      </p:ext>
    </p:extLst>
  </p:cSld>
  <p:clrMap bg1="lt1" tx1="dk1" bg2="lt2" tx2="dk2" accent1="accent1" accent2="accent2" accent3="accent3" accent4="accent4" accent5="accent5" accent6="accent6" hlink="hlink" folHlink="folHlink"/>
  <p:sldLayoutIdLst>
    <p:sldLayoutId id="2147484616" r:id="rId1"/>
    <p:sldLayoutId id="2147484617" r:id="rId2"/>
    <p:sldLayoutId id="2147484618" r:id="rId3"/>
    <p:sldLayoutId id="2147484619" r:id="rId4"/>
    <p:sldLayoutId id="2147484620" r:id="rId5"/>
    <p:sldLayoutId id="2147484621" r:id="rId6"/>
    <p:sldLayoutId id="2147484622" r:id="rId7"/>
    <p:sldLayoutId id="2147484623" r:id="rId8"/>
    <p:sldLayoutId id="2147484624" r:id="rId9"/>
    <p:sldLayoutId id="2147484625" r:id="rId10"/>
    <p:sldLayoutId id="2147484626"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890395651"/>
      </p:ext>
    </p:extLst>
  </p:cSld>
  <p:clrMap bg1="lt1" tx1="dk1" bg2="lt2" tx2="dk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 id="2147484639" r:id="rId11"/>
    <p:sldLayoutId id="2147484640" r:id="rId12"/>
    <p:sldLayoutId id="2147484641" r:id="rId13"/>
    <p:sldLayoutId id="2147484642" r:id="rId14"/>
    <p:sldLayoutId id="2147484643" r:id="rId15"/>
    <p:sldLayoutId id="2147484644" r:id="rId16"/>
    <p:sldLayoutId id="2147484645" r:id="rId17"/>
    <p:sldLayoutId id="2147484646" r:id="rId18"/>
    <p:sldLayoutId id="2147484647" r:id="rId19"/>
    <p:sldLayoutId id="2147484648" r:id="rId20"/>
    <p:sldLayoutId id="2147484649" r:id="rId21"/>
    <p:sldLayoutId id="2147484650" r:id="rId22"/>
    <p:sldLayoutId id="2147484651" r:id="rId23"/>
    <p:sldLayoutId id="2147484652"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30.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8.xml"/></Relationships>
</file>

<file path=ppt/slides/_rels/slide15.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15.xml"/><Relationship Id="rId1" Type="http://schemas.openxmlformats.org/officeDocument/2006/relationships/slideLayout" Target="../slideLayouts/slideLayout1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35.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34.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71.svg"/></Relationships>
</file>

<file path=ppt/slides/_rels/slide37.xml.rels><?xml version="1.0" encoding="UTF-8" standalone="yes"?>
<Relationships xmlns="http://schemas.openxmlformats.org/package/2006/relationships"><Relationship Id="rId3" Type="http://schemas.openxmlformats.org/officeDocument/2006/relationships/hyperlink" Target="https://azure.microsoft.com/en-us/case-studies/?service=functions" TargetMode="External"/><Relationship Id="rId2" Type="http://schemas.openxmlformats.org/officeDocument/2006/relationships/notesSlide" Target="../notesSlides/notesSlide37.xml"/><Relationship Id="rId1" Type="http://schemas.openxmlformats.org/officeDocument/2006/relationships/slideLayout" Target="../slideLayouts/slideLayout18.xml"/><Relationship Id="rId5" Type="http://schemas.openxmlformats.org/officeDocument/2006/relationships/hyperlink" Target="https://github.com/codingwithsasquatch/serverless_ninjas_workshop" TargetMode="External"/><Relationship Id="rId4" Type="http://schemas.openxmlformats.org/officeDocument/2006/relationships/hyperlink" Target="https://microsoft.github.io/techcasestudies/#technology=Azure%20Functions&amp;sortBy=featured"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codingwithsasquatch/serverless_ninjas_workshop" TargetMode="External"/><Relationship Id="rId2" Type="http://schemas.openxmlformats.org/officeDocument/2006/relationships/notesSlide" Target="../notesSlides/notesSlide38.xml"/><Relationship Id="rId1" Type="http://schemas.openxmlformats.org/officeDocument/2006/relationships/slideLayout" Target="../slideLayouts/slideLayout18.xml"/><Relationship Id="rId5" Type="http://schemas.openxmlformats.org/officeDocument/2006/relationships/hyperlink" Target="https://www.microsoft.com/handsonlabs/SelfPacedLabs#keywords=azure%20function&amp;page=1&amp;sort=Newest" TargetMode="External"/><Relationship Id="rId4" Type="http://schemas.openxmlformats.org/officeDocument/2006/relationships/hyperlink" Target="https://microsoft.sharepoint.com/sites/infopedia/Pages/Docset-Viewer.aspx?did=G01KC-2-129"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github.com/projectkudu/AzureFunctionsPortal" TargetMode="External"/><Relationship Id="rId3" Type="http://schemas.openxmlformats.org/officeDocument/2006/relationships/hyperlink" Target="https://github.com/Azure/Azure-Functions" TargetMode="External"/><Relationship Id="rId7" Type="http://schemas.openxmlformats.org/officeDocument/2006/relationships/hyperlink" Target="https://github.com/Azure/azure-functions-cli" TargetMode="External"/><Relationship Id="rId2" Type="http://schemas.openxmlformats.org/officeDocument/2006/relationships/notesSlide" Target="../notesSlides/notesSlide39.xml"/><Relationship Id="rId1" Type="http://schemas.openxmlformats.org/officeDocument/2006/relationships/slideLayout" Target="../slideLayouts/slideLayout33.xml"/><Relationship Id="rId6" Type="http://schemas.openxmlformats.org/officeDocument/2006/relationships/hyperlink" Target="https://github.com/Azure/azure-webjobs-sdk-extensions/" TargetMode="External"/><Relationship Id="rId5" Type="http://schemas.openxmlformats.org/officeDocument/2006/relationships/hyperlink" Target="https://github.com/Azure/azure-webjobs-sdk/" TargetMode="External"/><Relationship Id="rId10" Type="http://schemas.openxmlformats.org/officeDocument/2006/relationships/hyperlink" Target="https://github.com/azure/azure-webjobs-sdk-script-samples" TargetMode="External"/><Relationship Id="rId4" Type="http://schemas.openxmlformats.org/officeDocument/2006/relationships/hyperlink" Target="https://github.com/Azure/azure-webjobs-sdk-script/" TargetMode="External"/><Relationship Id="rId9" Type="http://schemas.openxmlformats.org/officeDocument/2006/relationships/hyperlink" Target="https://github.com/azure/azure-webjobs-sdk-templates"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66.png"/><Relationship Id="rId3" Type="http://schemas.openxmlformats.org/officeDocument/2006/relationships/hyperlink" Target="https://azure.microsoft.com/en-us/services/cosmos-db/" TargetMode="External"/><Relationship Id="rId7" Type="http://schemas.openxmlformats.org/officeDocument/2006/relationships/image" Target="../media/image63.png"/><Relationship Id="rId12" Type="http://schemas.openxmlformats.org/officeDocument/2006/relationships/hyperlink" Target="https://azure.microsoft.com/en-us/services/event-grid/" TargetMode="External"/><Relationship Id="rId17" Type="http://schemas.openxmlformats.org/officeDocument/2006/relationships/image" Target="../media/image69.png"/><Relationship Id="rId2" Type="http://schemas.openxmlformats.org/officeDocument/2006/relationships/notesSlide" Target="../notesSlides/notesSlide4.xml"/><Relationship Id="rId16" Type="http://schemas.openxmlformats.org/officeDocument/2006/relationships/image" Target="../media/image68.png"/><Relationship Id="rId1" Type="http://schemas.openxmlformats.org/officeDocument/2006/relationships/slideLayout" Target="../slideLayouts/slideLayout21.xml"/><Relationship Id="rId6" Type="http://schemas.openxmlformats.org/officeDocument/2006/relationships/hyperlink" Target="https://azure.microsoft.com/en-us/services/storage/?v=16.50" TargetMode="External"/><Relationship Id="rId11" Type="http://schemas.openxmlformats.org/officeDocument/2006/relationships/image" Target="../media/image65.png"/><Relationship Id="rId5" Type="http://schemas.microsoft.com/office/2007/relationships/hdphoto" Target="../media/hdphoto2.wdp"/><Relationship Id="rId15" Type="http://schemas.openxmlformats.org/officeDocument/2006/relationships/image" Target="../media/image67.png"/><Relationship Id="rId10" Type="http://schemas.openxmlformats.org/officeDocument/2006/relationships/hyperlink" Target="https://azure.microsoft.com/en-us/services/stream-analytics/" TargetMode="External"/><Relationship Id="rId4" Type="http://schemas.openxmlformats.org/officeDocument/2006/relationships/image" Target="../media/image62.png"/><Relationship Id="rId9" Type="http://schemas.openxmlformats.org/officeDocument/2006/relationships/image" Target="../media/image64.png"/><Relationship Id="rId14" Type="http://schemas.openxmlformats.org/officeDocument/2006/relationships/hyperlink" Target="https://azure.microsoft.com/en-us/services/active-directory/"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9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3.xml"/><Relationship Id="rId1" Type="http://schemas.openxmlformats.org/officeDocument/2006/relationships/slideLayout" Target="../slideLayouts/slideLayout18.xml"/><Relationship Id="rId5" Type="http://schemas.openxmlformats.org/officeDocument/2006/relationships/image" Target="../media/image103.png"/><Relationship Id="rId4" Type="http://schemas.openxmlformats.org/officeDocument/2006/relationships/image" Target="../media/image102.png"/></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svg"/><Relationship Id="rId9" Type="http://schemas.openxmlformats.org/officeDocument/2006/relationships/image" Target="../media/image76.png"/><Relationship Id="rId14" Type="http://schemas.openxmlformats.org/officeDocument/2006/relationships/image" Target="../media/image8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83.jpeg"/><Relationship Id="rId7" Type="http://schemas.microsoft.com/office/2007/relationships/hdphoto" Target="../media/hdphoto3.wdp"/><Relationship Id="rId2" Type="http://schemas.openxmlformats.org/officeDocument/2006/relationships/notesSlide" Target="../notesSlides/notesSlide9.xml"/><Relationship Id="rId1" Type="http://schemas.openxmlformats.org/officeDocument/2006/relationships/slideLayout" Target="../slideLayouts/slideLayout30.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1343317"/>
            <a:ext cx="6400800" cy="1661821"/>
          </a:xfrm>
        </p:spPr>
        <p:txBody>
          <a:bodyPr/>
          <a:lstStyle/>
          <a:p>
            <a:r>
              <a:rPr lang="en-US"/>
              <a:t>Azure</a:t>
            </a:r>
            <a:r>
              <a:rPr lang="en-US">
                <a:cs typeface="Segoe UI Light"/>
              </a:rPr>
              <a:t> Functions Deep Dive</a:t>
            </a:r>
          </a:p>
        </p:txBody>
      </p:sp>
      <p:sp>
        <p:nvSpPr>
          <p:cNvPr id="2" name="Rectangle 1">
            <a:extLst>
              <a:ext uri="{FF2B5EF4-FFF2-40B4-BE49-F238E27FC236}">
                <a16:creationId xmlns:a16="http://schemas.microsoft.com/office/drawing/2014/main" id="{511DCAE8-A329-4E94-A862-30E7C8D5E202}"/>
              </a:ext>
            </a:extLst>
          </p:cNvPr>
          <p:cNvSpPr/>
          <p:nvPr/>
        </p:nvSpPr>
        <p:spPr>
          <a:xfrm>
            <a:off x="366746" y="3257708"/>
            <a:ext cx="6216650" cy="769441"/>
          </a:xfrm>
          <a:prstGeom prst="rect">
            <a:avLst/>
          </a:prstGeom>
        </p:spPr>
        <p:txBody>
          <a:bodyPr anchor="t">
            <a:spAutoFit/>
          </a:bodyPr>
          <a:lstStyle/>
          <a:p>
            <a:endParaRPr lang="en-US" sz="2000" dirty="0">
              <a:cs typeface="Segoe UI Semilight"/>
            </a:endParaRPr>
          </a:p>
          <a:p>
            <a:endParaRPr lang="en-US" sz="2400" dirty="0">
              <a:cs typeface="Segoe UI Semilight"/>
            </a:endParaRPr>
          </a:p>
        </p:txBody>
      </p:sp>
      <p:sp>
        <p:nvSpPr>
          <p:cNvPr id="3" name="Rectangle 2">
            <a:extLst>
              <a:ext uri="{FF2B5EF4-FFF2-40B4-BE49-F238E27FC236}">
                <a16:creationId xmlns:a16="http://schemas.microsoft.com/office/drawing/2014/main" id="{9D197C31-8389-4774-BF35-A245AB9BB03F}"/>
              </a:ext>
            </a:extLst>
          </p:cNvPr>
          <p:cNvSpPr/>
          <p:nvPr/>
        </p:nvSpPr>
        <p:spPr>
          <a:xfrm>
            <a:off x="6097051" y="3312597"/>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C78C35E7-0B68-461F-8D5D-523D4488E378}"/>
              </a:ext>
            </a:extLst>
          </p:cNvPr>
          <p:cNvSpPr txBox="1">
            <a:spLocks/>
          </p:cNvSpPr>
          <p:nvPr/>
        </p:nvSpPr>
        <p:spPr>
          <a:xfrm>
            <a:off x="960437" y="531441"/>
            <a:ext cx="10515600" cy="1325563"/>
          </a:xfrm>
          <a:prstGeom prst="rect">
            <a:avLst/>
          </a:prstGeom>
        </p:spPr>
        <p:txBody>
          <a:bodyPr>
            <a:normAutofit fontScale="97500"/>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704">
                <a:solidFill>
                  <a:schemeClr val="tx1"/>
                </a:solidFill>
              </a:rPr>
              <a:t>Ways to Run Functions</a:t>
            </a:r>
          </a:p>
        </p:txBody>
      </p:sp>
      <p:grpSp>
        <p:nvGrpSpPr>
          <p:cNvPr id="381" name="Group 380">
            <a:extLst>
              <a:ext uri="{FF2B5EF4-FFF2-40B4-BE49-F238E27FC236}">
                <a16:creationId xmlns:a16="http://schemas.microsoft.com/office/drawing/2014/main" id="{B7F12D14-933E-45EE-B21F-CF50154299F7}"/>
              </a:ext>
            </a:extLst>
          </p:cNvPr>
          <p:cNvGrpSpPr/>
          <p:nvPr/>
        </p:nvGrpSpPr>
        <p:grpSpPr>
          <a:xfrm>
            <a:off x="4172828" y="1544894"/>
            <a:ext cx="2098662" cy="4538472"/>
            <a:chOff x="4317422" y="1576413"/>
            <a:chExt cx="2098662" cy="4538472"/>
          </a:xfrm>
        </p:grpSpPr>
        <p:sp>
          <p:nvSpPr>
            <p:cNvPr id="7" name="TextBox 6">
              <a:extLst>
                <a:ext uri="{FF2B5EF4-FFF2-40B4-BE49-F238E27FC236}">
                  <a16:creationId xmlns:a16="http://schemas.microsoft.com/office/drawing/2014/main" id="{BA670B68-216E-4E94-A11E-2DB8C52CE503}"/>
                </a:ext>
              </a:extLst>
            </p:cNvPr>
            <p:cNvSpPr txBox="1"/>
            <p:nvPr/>
          </p:nvSpPr>
          <p:spPr>
            <a:xfrm>
              <a:off x="4317422" y="1576413"/>
              <a:ext cx="2075688" cy="4512660"/>
            </a:xfrm>
            <a:prstGeom prst="rect">
              <a:avLst/>
            </a:prstGeom>
            <a:solidFill>
              <a:srgbClr val="505050"/>
            </a:solidFill>
          </p:spPr>
          <p:txBody>
            <a:bodyPr wrap="square" lIns="179259" tIns="143407" rIns="179259" bIns="143407" rtlCol="0">
              <a:noAutofit/>
            </a:bodyPr>
            <a:lstStyle/>
            <a:p>
              <a:pPr marL="0" marR="0" lvl="0" indent="0" algn="ctr" defTabSz="895638" rtl="0" eaLnBrk="1" fontAlgn="auto" latinLnBrk="0" hangingPunct="1">
                <a:lnSpc>
                  <a:spcPct val="90000"/>
                </a:lnSpc>
                <a:spcBef>
                  <a:spcPts val="0"/>
                </a:spcBef>
                <a:spcAft>
                  <a:spcPts val="0"/>
                </a:spcAft>
                <a:buClrTx/>
                <a:buSzTx/>
                <a:buFontTx/>
                <a:buNone/>
                <a:tabLst>
                  <a:tab pos="877995" algn="l"/>
                </a:tabLst>
                <a:defRPr/>
              </a:pPr>
              <a:r>
                <a:rPr kumimoji="0" lang="en-US" sz="2000"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App Service Environment</a:t>
              </a:r>
            </a:p>
            <a:p>
              <a:pPr marL="0" marR="0" lvl="0" indent="0" algn="ctr" defTabSz="895638" rtl="0" eaLnBrk="1" fontAlgn="auto" latinLnBrk="0" hangingPunct="1">
                <a:lnSpc>
                  <a:spcPct val="90000"/>
                </a:lnSpc>
                <a:spcBef>
                  <a:spcPts val="0"/>
                </a:spcBef>
                <a:spcAft>
                  <a:spcPts val="0"/>
                </a:spcAft>
                <a:buClrTx/>
                <a:buSzTx/>
                <a:buFontTx/>
                <a:buNone/>
                <a:tabLst>
                  <a:tab pos="877995" algn="l"/>
                </a:tabLst>
                <a:defRPr/>
              </a:pPr>
              <a:r>
                <a:rPr kumimoji="0" lang="en-US" sz="1372" b="0" i="1"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Network Isolation</a:t>
              </a:r>
            </a:p>
          </p:txBody>
        </p:sp>
        <p:pic>
          <p:nvPicPr>
            <p:cNvPr id="11" name="Picture 10">
              <a:extLst>
                <a:ext uri="{FF2B5EF4-FFF2-40B4-BE49-F238E27FC236}">
                  <a16:creationId xmlns:a16="http://schemas.microsoft.com/office/drawing/2014/main" id="{3CBD8C4C-FDF7-439D-AA61-5B1577A0EA96}"/>
                </a:ext>
              </a:extLst>
            </p:cNvPr>
            <p:cNvPicPr>
              <a:picLocks noChangeAspect="1"/>
            </p:cNvPicPr>
            <p:nvPr/>
          </p:nvPicPr>
          <p:blipFill>
            <a:blip r:embed="rId3"/>
            <a:stretch>
              <a:fillRect/>
            </a:stretch>
          </p:blipFill>
          <p:spPr>
            <a:xfrm>
              <a:off x="4594370" y="2739311"/>
              <a:ext cx="1513677" cy="1721016"/>
            </a:xfrm>
            <a:prstGeom prst="rect">
              <a:avLst/>
            </a:prstGeom>
          </p:spPr>
        </p:pic>
        <p:sp>
          <p:nvSpPr>
            <p:cNvPr id="12" name="TextBox 11">
              <a:extLst>
                <a:ext uri="{FF2B5EF4-FFF2-40B4-BE49-F238E27FC236}">
                  <a16:creationId xmlns:a16="http://schemas.microsoft.com/office/drawing/2014/main" id="{F3D80EE5-08B8-46A1-974A-027635ABF894}"/>
                </a:ext>
              </a:extLst>
            </p:cNvPr>
            <p:cNvSpPr txBox="1"/>
            <p:nvPr/>
          </p:nvSpPr>
          <p:spPr>
            <a:xfrm>
              <a:off x="4371912" y="4494863"/>
              <a:ext cx="2044172" cy="16200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light"/>
                  <a:ea typeface="+mn-ea"/>
                  <a:cs typeface="+mn-cs"/>
                </a:rPr>
                <a:t>Your own dedicated cloud environment with network isolation for apps, higher scale, and the ability to connect securely to local </a:t>
              </a:r>
              <a:r>
                <a:rPr kumimoji="0" lang="en-US" sz="1372" b="0" i="0" u="none" strike="noStrike" kern="1200" cap="none" spc="0" normalizeH="0" baseline="0" noProof="0" err="1">
                  <a:ln>
                    <a:noFill/>
                  </a:ln>
                  <a:solidFill>
                    <a:srgbClr val="FFFFFF"/>
                  </a:solidFill>
                  <a:effectLst/>
                  <a:uLnTx/>
                  <a:uFillTx/>
                  <a:latin typeface="Segoe UI Semilight"/>
                  <a:ea typeface="+mn-ea"/>
                  <a:cs typeface="+mn-cs"/>
                </a:rPr>
                <a:t>vNets</a:t>
              </a:r>
              <a:r>
                <a:rPr kumimoji="0" lang="en-US" sz="1372" b="0" i="0" u="none" strike="noStrike" kern="1200" cap="none" spc="0" normalizeH="0" baseline="0" noProof="0">
                  <a:ln>
                    <a:noFill/>
                  </a:ln>
                  <a:solidFill>
                    <a:srgbClr val="FFFFFF"/>
                  </a:solidFill>
                  <a:effectLst/>
                  <a:uLnTx/>
                  <a:uFillTx/>
                  <a:latin typeface="Segoe UI Semilight"/>
                  <a:ea typeface="+mn-ea"/>
                  <a:cs typeface="+mn-cs"/>
                </a:rPr>
                <a:t>. </a:t>
              </a:r>
            </a:p>
          </p:txBody>
        </p:sp>
      </p:grpSp>
      <p:grpSp>
        <p:nvGrpSpPr>
          <p:cNvPr id="382" name="Group 381">
            <a:extLst>
              <a:ext uri="{FF2B5EF4-FFF2-40B4-BE49-F238E27FC236}">
                <a16:creationId xmlns:a16="http://schemas.microsoft.com/office/drawing/2014/main" id="{9BE25A76-6008-418D-9DAA-0373C5FBE704}"/>
              </a:ext>
            </a:extLst>
          </p:cNvPr>
          <p:cNvGrpSpPr/>
          <p:nvPr/>
        </p:nvGrpSpPr>
        <p:grpSpPr>
          <a:xfrm>
            <a:off x="6253843" y="1544894"/>
            <a:ext cx="2075688" cy="4533336"/>
            <a:chOff x="6576032" y="1591030"/>
            <a:chExt cx="2075688" cy="4533336"/>
          </a:xfrm>
        </p:grpSpPr>
        <p:sp>
          <p:nvSpPr>
            <p:cNvPr id="9" name="TextBox 8">
              <a:extLst>
                <a:ext uri="{FF2B5EF4-FFF2-40B4-BE49-F238E27FC236}">
                  <a16:creationId xmlns:a16="http://schemas.microsoft.com/office/drawing/2014/main" id="{385758AC-406B-4B9F-83EB-80DC98D1C0F0}"/>
                </a:ext>
              </a:extLst>
            </p:cNvPr>
            <p:cNvSpPr txBox="1"/>
            <p:nvPr/>
          </p:nvSpPr>
          <p:spPr>
            <a:xfrm>
              <a:off x="6576032" y="1591030"/>
              <a:ext cx="2075688" cy="4512660"/>
            </a:xfrm>
            <a:prstGeom prst="rect">
              <a:avLst/>
            </a:prstGeom>
            <a:solidFill>
              <a:srgbClr val="000000"/>
            </a:solidFill>
          </p:spPr>
          <p:txBody>
            <a:bodyPr wrap="square" lIns="179259" tIns="143407" rIns="179259" bIns="143407"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defRPr>
              </a:lvl1pPr>
            </a:lstStyle>
            <a:p>
              <a:pPr marL="0" marR="0" lvl="0" indent="0" algn="ctr" defTabSz="895638" rtl="0" eaLnBrk="1" fontAlgn="auto" latinLnBrk="0" hangingPunct="1">
                <a:lnSpc>
                  <a:spcPct val="90000"/>
                </a:lnSpc>
                <a:spcBef>
                  <a:spcPts val="0"/>
                </a:spcBef>
                <a:spcAft>
                  <a:spcPts val="0"/>
                </a:spcAft>
                <a:buClrTx/>
                <a:buSzTx/>
                <a:buFontTx/>
                <a:buNone/>
                <a:tabLst>
                  <a:tab pos="877995" algn="l"/>
                </a:tabLst>
                <a:defRPr/>
              </a:pPr>
              <a:r>
                <a:rPr kumimoji="0" lang="en-US" sz="2400"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cs typeface="Segoe UI Semilight" charset="0"/>
                </a:rPr>
                <a:t>Azure Stack</a:t>
              </a:r>
            </a:p>
            <a:p>
              <a:pPr marL="0" marR="0" lvl="0" indent="0" algn="ctr" defTabSz="895638" rtl="0" eaLnBrk="1" fontAlgn="auto" latinLnBrk="0" hangingPunct="1">
                <a:lnSpc>
                  <a:spcPct val="90000"/>
                </a:lnSpc>
                <a:spcBef>
                  <a:spcPts val="0"/>
                </a:spcBef>
                <a:spcAft>
                  <a:spcPts val="0"/>
                </a:spcAft>
                <a:buClrTx/>
                <a:buSzTx/>
                <a:buFontTx/>
                <a:buNone/>
                <a:tabLst>
                  <a:tab pos="877995" algn="l"/>
                </a:tabLst>
                <a:defRPr/>
              </a:pPr>
              <a:r>
                <a:rPr kumimoji="0" lang="en-US" sz="1370" b="0" i="1" u="none" strike="noStrike" kern="0" cap="none" spc="0" normalizeH="0" baseline="0" noProof="0">
                  <a:ln>
                    <a:noFill/>
                  </a:ln>
                  <a:gradFill>
                    <a:gsLst>
                      <a:gs pos="0">
                        <a:srgbClr val="FFFFFF"/>
                      </a:gs>
                      <a:gs pos="100000">
                        <a:srgbClr val="FFFFFF"/>
                      </a:gs>
                    </a:gsLst>
                    <a:lin ang="5400000" scaled="1"/>
                  </a:gradFill>
                  <a:effectLst/>
                  <a:uLnTx/>
                  <a:uFillTx/>
                  <a:latin typeface="Segoe UI Semilight"/>
                  <a:cs typeface="Segoe UI Semilight" charset="0"/>
                </a:rPr>
                <a:t>On Premises</a:t>
              </a:r>
            </a:p>
          </p:txBody>
        </p:sp>
        <p:sp>
          <p:nvSpPr>
            <p:cNvPr id="14" name="TextBox 13">
              <a:extLst>
                <a:ext uri="{FF2B5EF4-FFF2-40B4-BE49-F238E27FC236}">
                  <a16:creationId xmlns:a16="http://schemas.microsoft.com/office/drawing/2014/main" id="{4EA0D6FA-CB72-4343-9298-62496866B78D}"/>
                </a:ext>
              </a:extLst>
            </p:cNvPr>
            <p:cNvSpPr txBox="1"/>
            <p:nvPr/>
          </p:nvSpPr>
          <p:spPr>
            <a:xfrm>
              <a:off x="6583993" y="4504344"/>
              <a:ext cx="2067727" cy="16200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light"/>
                  <a:ea typeface="+mn-ea"/>
                  <a:cs typeface="+mn-cs"/>
                </a:rPr>
                <a:t>Leverage cloud innovations </a:t>
              </a:r>
              <a:br>
                <a:rPr kumimoji="0" lang="en-US" sz="1372" b="0" i="0" u="none" strike="noStrike" kern="1200" cap="none" spc="0" normalizeH="0" baseline="0" noProof="0">
                  <a:ln>
                    <a:noFill/>
                  </a:ln>
                  <a:solidFill>
                    <a:srgbClr val="FFFFFF"/>
                  </a:solidFill>
                  <a:effectLst/>
                  <a:uLnTx/>
                  <a:uFillTx/>
                  <a:latin typeface="Segoe UI Semilight"/>
                  <a:ea typeface="+mn-ea"/>
                  <a:cs typeface="+mn-cs"/>
                </a:rPr>
              </a:br>
              <a:r>
                <a:rPr kumimoji="0" lang="en-US" sz="1372" b="0" i="0" u="none" strike="noStrike" kern="1200" cap="none" spc="0" normalizeH="0" baseline="0" noProof="0">
                  <a:ln>
                    <a:noFill/>
                  </a:ln>
                  <a:solidFill>
                    <a:srgbClr val="FFFFFF"/>
                  </a:solidFill>
                  <a:effectLst/>
                  <a:uLnTx/>
                  <a:uFillTx/>
                  <a:latin typeface="Segoe UI Semilight"/>
                  <a:ea typeface="+mn-ea"/>
                  <a:cs typeface="+mn-cs"/>
                </a:rPr>
                <a:t>in on-premises infrastructure.  </a:t>
              </a:r>
              <a:br>
                <a:rPr kumimoji="0" lang="en-US" sz="1372" b="0" i="0" u="none" strike="noStrike" kern="1200" cap="none" spc="0" normalizeH="0" baseline="0" noProof="0">
                  <a:ln>
                    <a:noFill/>
                  </a:ln>
                  <a:solidFill>
                    <a:srgbClr val="FFFFFF"/>
                  </a:solidFill>
                  <a:effectLst/>
                  <a:uLnTx/>
                  <a:uFillTx/>
                  <a:latin typeface="Segoe UI Semilight"/>
                  <a:ea typeface="+mn-ea"/>
                  <a:cs typeface="+mn-cs"/>
                </a:rPr>
              </a:br>
              <a:r>
                <a:rPr kumimoji="0" lang="en-US" sz="1372" b="0" i="0" u="none" strike="noStrike" kern="1200" cap="none" spc="0" normalizeH="0" baseline="0" noProof="0">
                  <a:ln>
                    <a:noFill/>
                  </a:ln>
                  <a:solidFill>
                    <a:srgbClr val="FFFFFF"/>
                  </a:solidFill>
                  <a:effectLst/>
                  <a:uLnTx/>
                  <a:uFillTx/>
                  <a:latin typeface="Segoe UI Semilight"/>
                  <a:ea typeface="+mn-ea"/>
                  <a:cs typeface="+mn-cs"/>
                </a:rPr>
                <a:t>Azure Stack brings the power of Azure to your own data centers.</a:t>
              </a:r>
            </a:p>
          </p:txBody>
        </p:sp>
        <p:pic>
          <p:nvPicPr>
            <p:cNvPr id="16" name="Picture 15">
              <a:extLst>
                <a:ext uri="{FF2B5EF4-FFF2-40B4-BE49-F238E27FC236}">
                  <a16:creationId xmlns:a16="http://schemas.microsoft.com/office/drawing/2014/main" id="{357C6A2F-AB52-4624-919B-1195A736A7B6}"/>
                </a:ext>
              </a:extLst>
            </p:cNvPr>
            <p:cNvPicPr>
              <a:picLocks noChangeAspect="1"/>
            </p:cNvPicPr>
            <p:nvPr/>
          </p:nvPicPr>
          <p:blipFill>
            <a:blip r:embed="rId4"/>
            <a:stretch>
              <a:fillRect/>
            </a:stretch>
          </p:blipFill>
          <p:spPr>
            <a:xfrm>
              <a:off x="6834023" y="2725596"/>
              <a:ext cx="1517981" cy="1726530"/>
            </a:xfrm>
            <a:prstGeom prst="rect">
              <a:avLst/>
            </a:prstGeom>
          </p:spPr>
        </p:pic>
        <p:grpSp>
          <p:nvGrpSpPr>
            <p:cNvPr id="17" name="Group 16">
              <a:extLst>
                <a:ext uri="{FF2B5EF4-FFF2-40B4-BE49-F238E27FC236}">
                  <a16:creationId xmlns:a16="http://schemas.microsoft.com/office/drawing/2014/main" id="{DD8BEE43-820F-448C-9900-23D246B79421}"/>
                </a:ext>
              </a:extLst>
            </p:cNvPr>
            <p:cNvGrpSpPr/>
            <p:nvPr/>
          </p:nvGrpSpPr>
          <p:grpSpPr>
            <a:xfrm>
              <a:off x="7843423" y="3815276"/>
              <a:ext cx="740459" cy="799959"/>
              <a:chOff x="4619625" y="3367088"/>
              <a:chExt cx="665163" cy="425450"/>
            </a:xfrm>
          </p:grpSpPr>
          <p:sp>
            <p:nvSpPr>
              <p:cNvPr id="18" name="Rectangle 386">
                <a:extLst>
                  <a:ext uri="{FF2B5EF4-FFF2-40B4-BE49-F238E27FC236}">
                    <a16:creationId xmlns:a16="http://schemas.microsoft.com/office/drawing/2014/main" id="{F983DCF8-84CD-4EED-946F-FE7438F14B21}"/>
                  </a:ext>
                </a:extLst>
              </p:cNvPr>
              <p:cNvSpPr>
                <a:spLocks noChangeArrowheads="1"/>
              </p:cNvSpPr>
              <p:nvPr/>
            </p:nvSpPr>
            <p:spPr bwMode="auto">
              <a:xfrm>
                <a:off x="4619625" y="3367088"/>
                <a:ext cx="203200"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387">
                <a:extLst>
                  <a:ext uri="{FF2B5EF4-FFF2-40B4-BE49-F238E27FC236}">
                    <a16:creationId xmlns:a16="http://schemas.microsoft.com/office/drawing/2014/main" id="{24B4B543-4387-414E-9036-42AB48C7D990}"/>
                  </a:ext>
                </a:extLst>
              </p:cNvPr>
              <p:cNvSpPr>
                <a:spLocks noChangeArrowheads="1"/>
              </p:cNvSpPr>
              <p:nvPr/>
            </p:nvSpPr>
            <p:spPr bwMode="auto">
              <a:xfrm>
                <a:off x="4638675" y="3387725"/>
                <a:ext cx="166688"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388">
                <a:extLst>
                  <a:ext uri="{FF2B5EF4-FFF2-40B4-BE49-F238E27FC236}">
                    <a16:creationId xmlns:a16="http://schemas.microsoft.com/office/drawing/2014/main" id="{A90638A1-10C6-4877-8FF5-7FBF43B4ABB4}"/>
                  </a:ext>
                </a:extLst>
              </p:cNvPr>
              <p:cNvSpPr>
                <a:spLocks noChangeArrowheads="1"/>
              </p:cNvSpPr>
              <p:nvPr/>
            </p:nvSpPr>
            <p:spPr bwMode="auto">
              <a:xfrm>
                <a:off x="4648200" y="3400425"/>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 name="Rectangle 389">
                <a:extLst>
                  <a:ext uri="{FF2B5EF4-FFF2-40B4-BE49-F238E27FC236}">
                    <a16:creationId xmlns:a16="http://schemas.microsoft.com/office/drawing/2014/main" id="{9D4E56BA-AB57-46CD-8908-9AD181B77B3D}"/>
                  </a:ext>
                </a:extLst>
              </p:cNvPr>
              <p:cNvSpPr>
                <a:spLocks noChangeArrowheads="1"/>
              </p:cNvSpPr>
              <p:nvPr/>
            </p:nvSpPr>
            <p:spPr bwMode="auto">
              <a:xfrm>
                <a:off x="4654550"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 name="Rectangle 390">
                <a:extLst>
                  <a:ext uri="{FF2B5EF4-FFF2-40B4-BE49-F238E27FC236}">
                    <a16:creationId xmlns:a16="http://schemas.microsoft.com/office/drawing/2014/main" id="{1E1133D1-595D-4AAB-B71A-92595A3E1C1E}"/>
                  </a:ext>
                </a:extLst>
              </p:cNvPr>
              <p:cNvSpPr>
                <a:spLocks noChangeArrowheads="1"/>
              </p:cNvSpPr>
              <p:nvPr/>
            </p:nvSpPr>
            <p:spPr bwMode="auto">
              <a:xfrm>
                <a:off x="4664075" y="3403600"/>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 name="Rectangle 391">
                <a:extLst>
                  <a:ext uri="{FF2B5EF4-FFF2-40B4-BE49-F238E27FC236}">
                    <a16:creationId xmlns:a16="http://schemas.microsoft.com/office/drawing/2014/main" id="{83BFFE44-4B70-406D-8D90-080636EC8431}"/>
                  </a:ext>
                </a:extLst>
              </p:cNvPr>
              <p:cNvSpPr>
                <a:spLocks noChangeArrowheads="1"/>
              </p:cNvSpPr>
              <p:nvPr/>
            </p:nvSpPr>
            <p:spPr bwMode="auto">
              <a:xfrm>
                <a:off x="46704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 name="Rectangle 392">
                <a:extLst>
                  <a:ext uri="{FF2B5EF4-FFF2-40B4-BE49-F238E27FC236}">
                    <a16:creationId xmlns:a16="http://schemas.microsoft.com/office/drawing/2014/main" id="{8EFBB8BF-3704-4256-8BEF-A2C53932CD07}"/>
                  </a:ext>
                </a:extLst>
              </p:cNvPr>
              <p:cNvSpPr>
                <a:spLocks noChangeArrowheads="1"/>
              </p:cNvSpPr>
              <p:nvPr/>
            </p:nvSpPr>
            <p:spPr bwMode="auto">
              <a:xfrm>
                <a:off x="4678363"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 name="Rectangle 393">
                <a:extLst>
                  <a:ext uri="{FF2B5EF4-FFF2-40B4-BE49-F238E27FC236}">
                    <a16:creationId xmlns:a16="http://schemas.microsoft.com/office/drawing/2014/main" id="{CBA147CF-739D-4874-90B8-F9DEFBEA3F0C}"/>
                  </a:ext>
                </a:extLst>
              </p:cNvPr>
              <p:cNvSpPr>
                <a:spLocks noChangeArrowheads="1"/>
              </p:cNvSpPr>
              <p:nvPr/>
            </p:nvSpPr>
            <p:spPr bwMode="auto">
              <a:xfrm>
                <a:off x="4686300" y="3403600"/>
                <a:ext cx="6350"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 name="Rectangle 394">
                <a:extLst>
                  <a:ext uri="{FF2B5EF4-FFF2-40B4-BE49-F238E27FC236}">
                    <a16:creationId xmlns:a16="http://schemas.microsoft.com/office/drawing/2014/main" id="{0AC57C62-3DFE-4EF0-98FC-6626A6C053E2}"/>
                  </a:ext>
                </a:extLst>
              </p:cNvPr>
              <p:cNvSpPr>
                <a:spLocks noChangeArrowheads="1"/>
              </p:cNvSpPr>
              <p:nvPr/>
            </p:nvSpPr>
            <p:spPr bwMode="auto">
              <a:xfrm>
                <a:off x="46958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395">
                <a:extLst>
                  <a:ext uri="{FF2B5EF4-FFF2-40B4-BE49-F238E27FC236}">
                    <a16:creationId xmlns:a16="http://schemas.microsoft.com/office/drawing/2014/main" id="{879C6D12-3BD2-4014-AF0C-D0DEC766E3CF}"/>
                  </a:ext>
                </a:extLst>
              </p:cNvPr>
              <p:cNvSpPr>
                <a:spLocks/>
              </p:cNvSpPr>
              <p:nvPr/>
            </p:nvSpPr>
            <p:spPr bwMode="auto">
              <a:xfrm>
                <a:off x="4772025" y="3413125"/>
                <a:ext cx="9525" cy="11113"/>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 name="Rectangle 396">
                <a:extLst>
                  <a:ext uri="{FF2B5EF4-FFF2-40B4-BE49-F238E27FC236}">
                    <a16:creationId xmlns:a16="http://schemas.microsoft.com/office/drawing/2014/main" id="{FF8B3538-B3D7-4391-B273-596DA2466AAE}"/>
                  </a:ext>
                </a:extLst>
              </p:cNvPr>
              <p:cNvSpPr>
                <a:spLocks noChangeArrowheads="1"/>
              </p:cNvSpPr>
              <p:nvPr/>
            </p:nvSpPr>
            <p:spPr bwMode="auto">
              <a:xfrm>
                <a:off x="4648200" y="3444875"/>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 name="Rectangle 397">
                <a:extLst>
                  <a:ext uri="{FF2B5EF4-FFF2-40B4-BE49-F238E27FC236}">
                    <a16:creationId xmlns:a16="http://schemas.microsoft.com/office/drawing/2014/main" id="{BBAF19A6-F8AE-4C4B-AA03-C14610D3D243}"/>
                  </a:ext>
                </a:extLst>
              </p:cNvPr>
              <p:cNvSpPr>
                <a:spLocks noChangeArrowheads="1"/>
              </p:cNvSpPr>
              <p:nvPr/>
            </p:nvSpPr>
            <p:spPr bwMode="auto">
              <a:xfrm>
                <a:off x="4654550"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 name="Rectangle 398">
                <a:extLst>
                  <a:ext uri="{FF2B5EF4-FFF2-40B4-BE49-F238E27FC236}">
                    <a16:creationId xmlns:a16="http://schemas.microsoft.com/office/drawing/2014/main" id="{240F319B-51DA-4220-8444-72F1749EEFDE}"/>
                  </a:ext>
                </a:extLst>
              </p:cNvPr>
              <p:cNvSpPr>
                <a:spLocks noChangeArrowheads="1"/>
              </p:cNvSpPr>
              <p:nvPr/>
            </p:nvSpPr>
            <p:spPr bwMode="auto">
              <a:xfrm>
                <a:off x="4664075" y="3451225"/>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 name="Rectangle 399">
                <a:extLst>
                  <a:ext uri="{FF2B5EF4-FFF2-40B4-BE49-F238E27FC236}">
                    <a16:creationId xmlns:a16="http://schemas.microsoft.com/office/drawing/2014/main" id="{3FD29CB4-6032-4B1B-85B3-F9548A3F1085}"/>
                  </a:ext>
                </a:extLst>
              </p:cNvPr>
              <p:cNvSpPr>
                <a:spLocks noChangeArrowheads="1"/>
              </p:cNvSpPr>
              <p:nvPr/>
            </p:nvSpPr>
            <p:spPr bwMode="auto">
              <a:xfrm>
                <a:off x="46704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 name="Rectangle 400">
                <a:extLst>
                  <a:ext uri="{FF2B5EF4-FFF2-40B4-BE49-F238E27FC236}">
                    <a16:creationId xmlns:a16="http://schemas.microsoft.com/office/drawing/2014/main" id="{B6B1B975-0A02-484A-8618-7507E645C8DF}"/>
                  </a:ext>
                </a:extLst>
              </p:cNvPr>
              <p:cNvSpPr>
                <a:spLocks noChangeArrowheads="1"/>
              </p:cNvSpPr>
              <p:nvPr/>
            </p:nvSpPr>
            <p:spPr bwMode="auto">
              <a:xfrm>
                <a:off x="4678363"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 name="Rectangle 401">
                <a:extLst>
                  <a:ext uri="{FF2B5EF4-FFF2-40B4-BE49-F238E27FC236}">
                    <a16:creationId xmlns:a16="http://schemas.microsoft.com/office/drawing/2014/main" id="{66359E78-7FEC-4DAB-8F88-86CFE1D81486}"/>
                  </a:ext>
                </a:extLst>
              </p:cNvPr>
              <p:cNvSpPr>
                <a:spLocks noChangeArrowheads="1"/>
              </p:cNvSpPr>
              <p:nvPr/>
            </p:nvSpPr>
            <p:spPr bwMode="auto">
              <a:xfrm>
                <a:off x="4686300" y="3451225"/>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402">
                <a:extLst>
                  <a:ext uri="{FF2B5EF4-FFF2-40B4-BE49-F238E27FC236}">
                    <a16:creationId xmlns:a16="http://schemas.microsoft.com/office/drawing/2014/main" id="{D73F86B5-7AE2-42A5-9729-9BD848D5AFEB}"/>
                  </a:ext>
                </a:extLst>
              </p:cNvPr>
              <p:cNvSpPr>
                <a:spLocks noChangeArrowheads="1"/>
              </p:cNvSpPr>
              <p:nvPr/>
            </p:nvSpPr>
            <p:spPr bwMode="auto">
              <a:xfrm>
                <a:off x="46958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403">
                <a:extLst>
                  <a:ext uri="{FF2B5EF4-FFF2-40B4-BE49-F238E27FC236}">
                    <a16:creationId xmlns:a16="http://schemas.microsoft.com/office/drawing/2014/main" id="{826D8D19-2DDC-4C0B-9DC8-8960D9A3C220}"/>
                  </a:ext>
                </a:extLst>
              </p:cNvPr>
              <p:cNvSpPr>
                <a:spLocks/>
              </p:cNvSpPr>
              <p:nvPr/>
            </p:nvSpPr>
            <p:spPr bwMode="auto">
              <a:xfrm>
                <a:off x="4772025" y="3460750"/>
                <a:ext cx="9525" cy="9525"/>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404">
                <a:extLst>
                  <a:ext uri="{FF2B5EF4-FFF2-40B4-BE49-F238E27FC236}">
                    <a16:creationId xmlns:a16="http://schemas.microsoft.com/office/drawing/2014/main" id="{9B827A5A-9EE4-4454-AD21-11DF160F8D78}"/>
                  </a:ext>
                </a:extLst>
              </p:cNvPr>
              <p:cNvSpPr>
                <a:spLocks noChangeArrowheads="1"/>
              </p:cNvSpPr>
              <p:nvPr/>
            </p:nvSpPr>
            <p:spPr bwMode="auto">
              <a:xfrm>
                <a:off x="4648200" y="3495675"/>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405">
                <a:extLst>
                  <a:ext uri="{FF2B5EF4-FFF2-40B4-BE49-F238E27FC236}">
                    <a16:creationId xmlns:a16="http://schemas.microsoft.com/office/drawing/2014/main" id="{F106F56C-D855-4A29-8B6C-210E6E140910}"/>
                  </a:ext>
                </a:extLst>
              </p:cNvPr>
              <p:cNvSpPr>
                <a:spLocks noChangeArrowheads="1"/>
              </p:cNvSpPr>
              <p:nvPr/>
            </p:nvSpPr>
            <p:spPr bwMode="auto">
              <a:xfrm>
                <a:off x="465455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nvGrpSpPr>
              <p:cNvPr id="38" name="Group 607">
                <a:extLst>
                  <a:ext uri="{FF2B5EF4-FFF2-40B4-BE49-F238E27FC236}">
                    <a16:creationId xmlns:a16="http://schemas.microsoft.com/office/drawing/2014/main" id="{F4882AC6-37A4-424F-8BD4-6BB6CEF1387D}"/>
                  </a:ext>
                </a:extLst>
              </p:cNvPr>
              <p:cNvGrpSpPr>
                <a:grpSpLocks/>
              </p:cNvGrpSpPr>
              <p:nvPr/>
            </p:nvGrpSpPr>
            <p:grpSpPr bwMode="auto">
              <a:xfrm>
                <a:off x="4619625" y="3367088"/>
                <a:ext cx="434975" cy="425450"/>
                <a:chOff x="2949" y="1886"/>
                <a:chExt cx="274" cy="268"/>
              </a:xfrm>
            </p:grpSpPr>
            <p:sp>
              <p:nvSpPr>
                <p:cNvPr id="167" name="Rectangle 407">
                  <a:extLst>
                    <a:ext uri="{FF2B5EF4-FFF2-40B4-BE49-F238E27FC236}">
                      <a16:creationId xmlns:a16="http://schemas.microsoft.com/office/drawing/2014/main" id="{D453A0D7-5925-430F-9104-42DCBD11406E}"/>
                    </a:ext>
                  </a:extLst>
                </p:cNvPr>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Rectangle 408">
                  <a:extLst>
                    <a:ext uri="{FF2B5EF4-FFF2-40B4-BE49-F238E27FC236}">
                      <a16:creationId xmlns:a16="http://schemas.microsoft.com/office/drawing/2014/main" id="{B2960355-E14B-4C75-96D1-0C18E2A68099}"/>
                    </a:ext>
                  </a:extLst>
                </p:cNvPr>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Rectangle 409">
                  <a:extLst>
                    <a:ext uri="{FF2B5EF4-FFF2-40B4-BE49-F238E27FC236}">
                      <a16:creationId xmlns:a16="http://schemas.microsoft.com/office/drawing/2014/main" id="{916CEE37-9185-4730-9F6C-2708C2097032}"/>
                    </a:ext>
                  </a:extLst>
                </p:cNvPr>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Rectangle 410">
                  <a:extLst>
                    <a:ext uri="{FF2B5EF4-FFF2-40B4-BE49-F238E27FC236}">
                      <a16:creationId xmlns:a16="http://schemas.microsoft.com/office/drawing/2014/main" id="{6CA6A723-A566-4544-94AD-0184ABF6037D}"/>
                    </a:ext>
                  </a:extLst>
                </p:cNvPr>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Rectangle 411">
                  <a:extLst>
                    <a:ext uri="{FF2B5EF4-FFF2-40B4-BE49-F238E27FC236}">
                      <a16:creationId xmlns:a16="http://schemas.microsoft.com/office/drawing/2014/main" id="{A201B2E1-854D-4F2D-9956-409E6EE369DD}"/>
                    </a:ext>
                  </a:extLst>
                </p:cNvPr>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412">
                  <a:extLst>
                    <a:ext uri="{FF2B5EF4-FFF2-40B4-BE49-F238E27FC236}">
                      <a16:creationId xmlns:a16="http://schemas.microsoft.com/office/drawing/2014/main" id="{8605AF08-AC07-47CD-9686-07D0A424D5BE}"/>
                    </a:ext>
                  </a:extLst>
                </p:cNvPr>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Rectangle 413">
                  <a:extLst>
                    <a:ext uri="{FF2B5EF4-FFF2-40B4-BE49-F238E27FC236}">
                      <a16:creationId xmlns:a16="http://schemas.microsoft.com/office/drawing/2014/main" id="{EAD148D1-0D66-427E-AE5C-6F5A7152A95C}"/>
                    </a:ext>
                  </a:extLst>
                </p:cNvPr>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Rectangle 414">
                  <a:extLst>
                    <a:ext uri="{FF2B5EF4-FFF2-40B4-BE49-F238E27FC236}">
                      <a16:creationId xmlns:a16="http://schemas.microsoft.com/office/drawing/2014/main" id="{779B5123-E625-443A-A2FC-BD2BCDB5B6F0}"/>
                    </a:ext>
                  </a:extLst>
                </p:cNvPr>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Rectangle 415">
                  <a:extLst>
                    <a:ext uri="{FF2B5EF4-FFF2-40B4-BE49-F238E27FC236}">
                      <a16:creationId xmlns:a16="http://schemas.microsoft.com/office/drawing/2014/main" id="{665324E8-A165-4BBD-8E45-190D80DF1AB6}"/>
                    </a:ext>
                  </a:extLst>
                </p:cNvPr>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Rectangle 416">
                  <a:extLst>
                    <a:ext uri="{FF2B5EF4-FFF2-40B4-BE49-F238E27FC236}">
                      <a16:creationId xmlns:a16="http://schemas.microsoft.com/office/drawing/2014/main" id="{2F85357E-80EE-4D04-91AC-2FEE7B84B1C8}"/>
                    </a:ext>
                  </a:extLst>
                </p:cNvPr>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Rectangle 417">
                  <a:extLst>
                    <a:ext uri="{FF2B5EF4-FFF2-40B4-BE49-F238E27FC236}">
                      <a16:creationId xmlns:a16="http://schemas.microsoft.com/office/drawing/2014/main" id="{C951F35D-2C5D-46F8-A970-899AD6097FC8}"/>
                    </a:ext>
                  </a:extLst>
                </p:cNvPr>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Rectangle 418">
                  <a:extLst>
                    <a:ext uri="{FF2B5EF4-FFF2-40B4-BE49-F238E27FC236}">
                      <a16:creationId xmlns:a16="http://schemas.microsoft.com/office/drawing/2014/main" id="{3B265870-A640-4D61-9B81-5E01C03B84EA}"/>
                    </a:ext>
                  </a:extLst>
                </p:cNvPr>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Rectangle 419">
                  <a:extLst>
                    <a:ext uri="{FF2B5EF4-FFF2-40B4-BE49-F238E27FC236}">
                      <a16:creationId xmlns:a16="http://schemas.microsoft.com/office/drawing/2014/main" id="{C9223AB1-CDD4-466A-B6D0-DC5A42609F33}"/>
                    </a:ext>
                  </a:extLst>
                </p:cNvPr>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420">
                  <a:extLst>
                    <a:ext uri="{FF2B5EF4-FFF2-40B4-BE49-F238E27FC236}">
                      <a16:creationId xmlns:a16="http://schemas.microsoft.com/office/drawing/2014/main" id="{0FA89F37-D7E2-4EE2-AF7A-3EF352059E29}"/>
                    </a:ext>
                  </a:extLst>
                </p:cNvPr>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Rectangle 421">
                  <a:extLst>
                    <a:ext uri="{FF2B5EF4-FFF2-40B4-BE49-F238E27FC236}">
                      <a16:creationId xmlns:a16="http://schemas.microsoft.com/office/drawing/2014/main" id="{F0F0673B-7692-4D28-B916-ADB9A094DFC1}"/>
                    </a:ext>
                  </a:extLst>
                </p:cNvPr>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Rectangle 422">
                  <a:extLst>
                    <a:ext uri="{FF2B5EF4-FFF2-40B4-BE49-F238E27FC236}">
                      <a16:creationId xmlns:a16="http://schemas.microsoft.com/office/drawing/2014/main" id="{EFD0DD1D-5D33-4CBB-8FC2-0194821DADF5}"/>
                    </a:ext>
                  </a:extLst>
                </p:cNvPr>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Rectangle 423">
                  <a:extLst>
                    <a:ext uri="{FF2B5EF4-FFF2-40B4-BE49-F238E27FC236}">
                      <a16:creationId xmlns:a16="http://schemas.microsoft.com/office/drawing/2014/main" id="{9888E81E-C1A4-456D-A234-446FBFB79BF1}"/>
                    </a:ext>
                  </a:extLst>
                </p:cNvPr>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Rectangle 424">
                  <a:extLst>
                    <a:ext uri="{FF2B5EF4-FFF2-40B4-BE49-F238E27FC236}">
                      <a16:creationId xmlns:a16="http://schemas.microsoft.com/office/drawing/2014/main" id="{5EE5BDFD-C2E2-4A2E-A9A9-E6AF7052DAB7}"/>
                    </a:ext>
                  </a:extLst>
                </p:cNvPr>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Rectangle 425">
                  <a:extLst>
                    <a:ext uri="{FF2B5EF4-FFF2-40B4-BE49-F238E27FC236}">
                      <a16:creationId xmlns:a16="http://schemas.microsoft.com/office/drawing/2014/main" id="{92F469AB-D775-42DD-8BC2-91E764746CA0}"/>
                    </a:ext>
                  </a:extLst>
                </p:cNvPr>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Rectangle 426">
                  <a:extLst>
                    <a:ext uri="{FF2B5EF4-FFF2-40B4-BE49-F238E27FC236}">
                      <a16:creationId xmlns:a16="http://schemas.microsoft.com/office/drawing/2014/main" id="{A6C45EC7-A8D3-4E12-A85C-A6975C6D011F}"/>
                    </a:ext>
                  </a:extLst>
                </p:cNvPr>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Rectangle 427">
                  <a:extLst>
                    <a:ext uri="{FF2B5EF4-FFF2-40B4-BE49-F238E27FC236}">
                      <a16:creationId xmlns:a16="http://schemas.microsoft.com/office/drawing/2014/main" id="{9785F4A8-C0AF-49BE-A705-EEDBC35CAFCA}"/>
                    </a:ext>
                  </a:extLst>
                </p:cNvPr>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428">
                  <a:extLst>
                    <a:ext uri="{FF2B5EF4-FFF2-40B4-BE49-F238E27FC236}">
                      <a16:creationId xmlns:a16="http://schemas.microsoft.com/office/drawing/2014/main" id="{2377D3CB-BF88-4875-8356-B4E80983EE95}"/>
                    </a:ext>
                  </a:extLst>
                </p:cNvPr>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Rectangle 429">
                  <a:extLst>
                    <a:ext uri="{FF2B5EF4-FFF2-40B4-BE49-F238E27FC236}">
                      <a16:creationId xmlns:a16="http://schemas.microsoft.com/office/drawing/2014/main" id="{7D9A3195-5E59-4FFA-AB80-31F36B19B52B}"/>
                    </a:ext>
                  </a:extLst>
                </p:cNvPr>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Rectangle 430">
                  <a:extLst>
                    <a:ext uri="{FF2B5EF4-FFF2-40B4-BE49-F238E27FC236}">
                      <a16:creationId xmlns:a16="http://schemas.microsoft.com/office/drawing/2014/main" id="{B5CE5E6D-4580-42B2-A592-1D67B24BC086}"/>
                    </a:ext>
                  </a:extLst>
                </p:cNvPr>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Rectangle 431">
                  <a:extLst>
                    <a:ext uri="{FF2B5EF4-FFF2-40B4-BE49-F238E27FC236}">
                      <a16:creationId xmlns:a16="http://schemas.microsoft.com/office/drawing/2014/main" id="{D55645B6-813D-4E1A-9DD8-F75E1D7FC3C3}"/>
                    </a:ext>
                  </a:extLst>
                </p:cNvPr>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Rectangle 432">
                  <a:extLst>
                    <a:ext uri="{FF2B5EF4-FFF2-40B4-BE49-F238E27FC236}">
                      <a16:creationId xmlns:a16="http://schemas.microsoft.com/office/drawing/2014/main" id="{9C091DEE-F818-4EA6-846E-447A8C2F0A43}"/>
                    </a:ext>
                  </a:extLst>
                </p:cNvPr>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Rectangle 433">
                  <a:extLst>
                    <a:ext uri="{FF2B5EF4-FFF2-40B4-BE49-F238E27FC236}">
                      <a16:creationId xmlns:a16="http://schemas.microsoft.com/office/drawing/2014/main" id="{21390175-6860-4D52-A489-2F92668F8049}"/>
                    </a:ext>
                  </a:extLst>
                </p:cNvPr>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Rectangle 434">
                  <a:extLst>
                    <a:ext uri="{FF2B5EF4-FFF2-40B4-BE49-F238E27FC236}">
                      <a16:creationId xmlns:a16="http://schemas.microsoft.com/office/drawing/2014/main" id="{BE7ED3FE-55F5-4432-BBB7-5EF85697AD75}"/>
                    </a:ext>
                  </a:extLst>
                </p:cNvPr>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Rectangle 435">
                  <a:extLst>
                    <a:ext uri="{FF2B5EF4-FFF2-40B4-BE49-F238E27FC236}">
                      <a16:creationId xmlns:a16="http://schemas.microsoft.com/office/drawing/2014/main" id="{6995FFB0-8CF3-448D-B0F2-028CA6B8A45E}"/>
                    </a:ext>
                  </a:extLst>
                </p:cNvPr>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436">
                  <a:extLst>
                    <a:ext uri="{FF2B5EF4-FFF2-40B4-BE49-F238E27FC236}">
                      <a16:creationId xmlns:a16="http://schemas.microsoft.com/office/drawing/2014/main" id="{4BD7302B-DB51-4DF6-97C3-F61ACC94AE6A}"/>
                    </a:ext>
                  </a:extLst>
                </p:cNvPr>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Rectangle 437">
                  <a:extLst>
                    <a:ext uri="{FF2B5EF4-FFF2-40B4-BE49-F238E27FC236}">
                      <a16:creationId xmlns:a16="http://schemas.microsoft.com/office/drawing/2014/main" id="{4076876A-C5FD-4931-A479-558265AA7584}"/>
                    </a:ext>
                  </a:extLst>
                </p:cNvPr>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Rectangle 438">
                  <a:extLst>
                    <a:ext uri="{FF2B5EF4-FFF2-40B4-BE49-F238E27FC236}">
                      <a16:creationId xmlns:a16="http://schemas.microsoft.com/office/drawing/2014/main" id="{54225880-E0BE-498B-99D6-13486A12D753}"/>
                    </a:ext>
                  </a:extLst>
                </p:cNvPr>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Rectangle 439">
                  <a:extLst>
                    <a:ext uri="{FF2B5EF4-FFF2-40B4-BE49-F238E27FC236}">
                      <a16:creationId xmlns:a16="http://schemas.microsoft.com/office/drawing/2014/main" id="{5DDBC0D6-807C-4F50-BD32-C84CBB4D7E0E}"/>
                    </a:ext>
                  </a:extLst>
                </p:cNvPr>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Rectangle 440">
                  <a:extLst>
                    <a:ext uri="{FF2B5EF4-FFF2-40B4-BE49-F238E27FC236}">
                      <a16:creationId xmlns:a16="http://schemas.microsoft.com/office/drawing/2014/main" id="{E85BD08D-C3C5-4205-83CF-F4F4756FF944}"/>
                    </a:ext>
                  </a:extLst>
                </p:cNvPr>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Rectangle 441">
                  <a:extLst>
                    <a:ext uri="{FF2B5EF4-FFF2-40B4-BE49-F238E27FC236}">
                      <a16:creationId xmlns:a16="http://schemas.microsoft.com/office/drawing/2014/main" id="{26E85FA9-4AEC-47E6-B5FA-7012FA13C134}"/>
                    </a:ext>
                  </a:extLst>
                </p:cNvPr>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Rectangle 442">
                  <a:extLst>
                    <a:ext uri="{FF2B5EF4-FFF2-40B4-BE49-F238E27FC236}">
                      <a16:creationId xmlns:a16="http://schemas.microsoft.com/office/drawing/2014/main" id="{1C5F6CFA-4626-4E55-9708-29B8ACF586F5}"/>
                    </a:ext>
                  </a:extLst>
                </p:cNvPr>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443">
                  <a:extLst>
                    <a:ext uri="{FF2B5EF4-FFF2-40B4-BE49-F238E27FC236}">
                      <a16:creationId xmlns:a16="http://schemas.microsoft.com/office/drawing/2014/main" id="{2E6CB64C-735A-4E93-BB35-CE8E624454F0}"/>
                    </a:ext>
                  </a:extLst>
                </p:cNvPr>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444">
                  <a:extLst>
                    <a:ext uri="{FF2B5EF4-FFF2-40B4-BE49-F238E27FC236}">
                      <a16:creationId xmlns:a16="http://schemas.microsoft.com/office/drawing/2014/main" id="{0CAA9057-E6EE-4FA8-A70A-BC204AD6C03E}"/>
                    </a:ext>
                  </a:extLst>
                </p:cNvPr>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5" name="Rectangle 445">
                  <a:extLst>
                    <a:ext uri="{FF2B5EF4-FFF2-40B4-BE49-F238E27FC236}">
                      <a16:creationId xmlns:a16="http://schemas.microsoft.com/office/drawing/2014/main" id="{39DA8C89-5CE0-4F05-B283-C0D8E90995E9}"/>
                    </a:ext>
                  </a:extLst>
                </p:cNvPr>
                <p:cNvSpPr>
                  <a:spLocks noChangeArrowheads="1"/>
                </p:cNvSpPr>
                <p:nvPr/>
              </p:nvSpPr>
              <p:spPr bwMode="auto">
                <a:xfrm>
                  <a:off x="2949" y="1886"/>
                  <a:ext cx="128" cy="2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Rectangle 446">
                  <a:extLst>
                    <a:ext uri="{FF2B5EF4-FFF2-40B4-BE49-F238E27FC236}">
                      <a16:creationId xmlns:a16="http://schemas.microsoft.com/office/drawing/2014/main" id="{DCB6192A-E606-43DD-8640-91C1F0E2740A}"/>
                    </a:ext>
                  </a:extLst>
                </p:cNvPr>
                <p:cNvSpPr>
                  <a:spLocks noChangeArrowheads="1"/>
                </p:cNvSpPr>
                <p:nvPr/>
              </p:nvSpPr>
              <p:spPr bwMode="auto">
                <a:xfrm>
                  <a:off x="2961" y="1899"/>
                  <a:ext cx="105"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7" name="Rectangle 447">
                  <a:extLst>
                    <a:ext uri="{FF2B5EF4-FFF2-40B4-BE49-F238E27FC236}">
                      <a16:creationId xmlns:a16="http://schemas.microsoft.com/office/drawing/2014/main" id="{F9208D6E-E982-45FA-96FB-A430B8B8648A}"/>
                    </a:ext>
                  </a:extLst>
                </p:cNvPr>
                <p:cNvSpPr>
                  <a:spLocks noChangeArrowheads="1"/>
                </p:cNvSpPr>
                <p:nvPr/>
              </p:nvSpPr>
              <p:spPr bwMode="auto">
                <a:xfrm>
                  <a:off x="2967" y="1907"/>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Rectangle 448">
                  <a:extLst>
                    <a:ext uri="{FF2B5EF4-FFF2-40B4-BE49-F238E27FC236}">
                      <a16:creationId xmlns:a16="http://schemas.microsoft.com/office/drawing/2014/main" id="{8BF0185F-159C-4954-832C-4B5F98308647}"/>
                    </a:ext>
                  </a:extLst>
                </p:cNvPr>
                <p:cNvSpPr>
                  <a:spLocks noChangeArrowheads="1"/>
                </p:cNvSpPr>
                <p:nvPr/>
              </p:nvSpPr>
              <p:spPr bwMode="auto">
                <a:xfrm>
                  <a:off x="297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9" name="Rectangle 449">
                  <a:extLst>
                    <a:ext uri="{FF2B5EF4-FFF2-40B4-BE49-F238E27FC236}">
                      <a16:creationId xmlns:a16="http://schemas.microsoft.com/office/drawing/2014/main" id="{0F4B194C-8CDF-4B05-BD24-656CCC76D60B}"/>
                    </a:ext>
                  </a:extLst>
                </p:cNvPr>
                <p:cNvSpPr>
                  <a:spLocks noChangeArrowheads="1"/>
                </p:cNvSpPr>
                <p:nvPr/>
              </p:nvSpPr>
              <p:spPr bwMode="auto">
                <a:xfrm>
                  <a:off x="297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450">
                  <a:extLst>
                    <a:ext uri="{FF2B5EF4-FFF2-40B4-BE49-F238E27FC236}">
                      <a16:creationId xmlns:a16="http://schemas.microsoft.com/office/drawing/2014/main" id="{A1433206-623C-4076-942D-CA627086DD61}"/>
                    </a:ext>
                  </a:extLst>
                </p:cNvPr>
                <p:cNvSpPr>
                  <a:spLocks noChangeArrowheads="1"/>
                </p:cNvSpPr>
                <p:nvPr/>
              </p:nvSpPr>
              <p:spPr bwMode="auto">
                <a:xfrm>
                  <a:off x="298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1" name="Rectangle 451">
                  <a:extLst>
                    <a:ext uri="{FF2B5EF4-FFF2-40B4-BE49-F238E27FC236}">
                      <a16:creationId xmlns:a16="http://schemas.microsoft.com/office/drawing/2014/main" id="{8C806513-9122-43C1-B298-E7339D71ED82}"/>
                    </a:ext>
                  </a:extLst>
                </p:cNvPr>
                <p:cNvSpPr>
                  <a:spLocks noChangeArrowheads="1"/>
                </p:cNvSpPr>
                <p:nvPr/>
              </p:nvSpPr>
              <p:spPr bwMode="auto">
                <a:xfrm>
                  <a:off x="298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2" name="Rectangle 452">
                  <a:extLst>
                    <a:ext uri="{FF2B5EF4-FFF2-40B4-BE49-F238E27FC236}">
                      <a16:creationId xmlns:a16="http://schemas.microsoft.com/office/drawing/2014/main" id="{817BA734-500E-496F-BE0F-255BA3131EE8}"/>
                    </a:ext>
                  </a:extLst>
                </p:cNvPr>
                <p:cNvSpPr>
                  <a:spLocks noChangeArrowheads="1"/>
                </p:cNvSpPr>
                <p:nvPr/>
              </p:nvSpPr>
              <p:spPr bwMode="auto">
                <a:xfrm>
                  <a:off x="299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3" name="Rectangle 453">
                  <a:extLst>
                    <a:ext uri="{FF2B5EF4-FFF2-40B4-BE49-F238E27FC236}">
                      <a16:creationId xmlns:a16="http://schemas.microsoft.com/office/drawing/2014/main" id="{3F04EBD2-F7AE-4859-8D68-660B5D829CD4}"/>
                    </a:ext>
                  </a:extLst>
                </p:cNvPr>
                <p:cNvSpPr>
                  <a:spLocks noChangeArrowheads="1"/>
                </p:cNvSpPr>
                <p:nvPr/>
              </p:nvSpPr>
              <p:spPr bwMode="auto">
                <a:xfrm>
                  <a:off x="2997"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4" name="Freeform 454">
                  <a:extLst>
                    <a:ext uri="{FF2B5EF4-FFF2-40B4-BE49-F238E27FC236}">
                      <a16:creationId xmlns:a16="http://schemas.microsoft.com/office/drawing/2014/main" id="{0399A16D-26E7-44EE-82CC-266FB2E0D952}"/>
                    </a:ext>
                  </a:extLst>
                </p:cNvPr>
                <p:cNvSpPr>
                  <a:spLocks/>
                </p:cNvSpPr>
                <p:nvPr/>
              </p:nvSpPr>
              <p:spPr bwMode="auto">
                <a:xfrm>
                  <a:off x="3045" y="1915"/>
                  <a:ext cx="6" cy="7"/>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5" name="Rectangle 455">
                  <a:extLst>
                    <a:ext uri="{FF2B5EF4-FFF2-40B4-BE49-F238E27FC236}">
                      <a16:creationId xmlns:a16="http://schemas.microsoft.com/office/drawing/2014/main" id="{6854C0AC-9FB2-4D65-8113-B65EB6FD942F}"/>
                    </a:ext>
                  </a:extLst>
                </p:cNvPr>
                <p:cNvSpPr>
                  <a:spLocks noChangeArrowheads="1"/>
                </p:cNvSpPr>
                <p:nvPr/>
              </p:nvSpPr>
              <p:spPr bwMode="auto">
                <a:xfrm>
                  <a:off x="2967" y="1935"/>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Rectangle 456">
                  <a:extLst>
                    <a:ext uri="{FF2B5EF4-FFF2-40B4-BE49-F238E27FC236}">
                      <a16:creationId xmlns:a16="http://schemas.microsoft.com/office/drawing/2014/main" id="{7D76B72A-5C1F-4A80-AB47-65048B6BDD6E}"/>
                    </a:ext>
                  </a:extLst>
                </p:cNvPr>
                <p:cNvSpPr>
                  <a:spLocks noChangeArrowheads="1"/>
                </p:cNvSpPr>
                <p:nvPr/>
              </p:nvSpPr>
              <p:spPr bwMode="auto">
                <a:xfrm>
                  <a:off x="297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7" name="Rectangle 457">
                  <a:extLst>
                    <a:ext uri="{FF2B5EF4-FFF2-40B4-BE49-F238E27FC236}">
                      <a16:creationId xmlns:a16="http://schemas.microsoft.com/office/drawing/2014/main" id="{FACB0FCD-C0B7-4403-8850-1536381F83A6}"/>
                    </a:ext>
                  </a:extLst>
                </p:cNvPr>
                <p:cNvSpPr>
                  <a:spLocks noChangeArrowheads="1"/>
                </p:cNvSpPr>
                <p:nvPr/>
              </p:nvSpPr>
              <p:spPr bwMode="auto">
                <a:xfrm>
                  <a:off x="297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8" name="Rectangle 458">
                  <a:extLst>
                    <a:ext uri="{FF2B5EF4-FFF2-40B4-BE49-F238E27FC236}">
                      <a16:creationId xmlns:a16="http://schemas.microsoft.com/office/drawing/2014/main" id="{5C0CC92B-1031-4DEA-B10C-C618B564A911}"/>
                    </a:ext>
                  </a:extLst>
                </p:cNvPr>
                <p:cNvSpPr>
                  <a:spLocks noChangeArrowheads="1"/>
                </p:cNvSpPr>
                <p:nvPr/>
              </p:nvSpPr>
              <p:spPr bwMode="auto">
                <a:xfrm>
                  <a:off x="298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9" name="Rectangle 459">
                  <a:extLst>
                    <a:ext uri="{FF2B5EF4-FFF2-40B4-BE49-F238E27FC236}">
                      <a16:creationId xmlns:a16="http://schemas.microsoft.com/office/drawing/2014/main" id="{0D0D0FF0-6B5E-45FC-8A8C-1429C9743C35}"/>
                    </a:ext>
                  </a:extLst>
                </p:cNvPr>
                <p:cNvSpPr>
                  <a:spLocks noChangeArrowheads="1"/>
                </p:cNvSpPr>
                <p:nvPr/>
              </p:nvSpPr>
              <p:spPr bwMode="auto">
                <a:xfrm>
                  <a:off x="298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0" name="Rectangle 460">
                  <a:extLst>
                    <a:ext uri="{FF2B5EF4-FFF2-40B4-BE49-F238E27FC236}">
                      <a16:creationId xmlns:a16="http://schemas.microsoft.com/office/drawing/2014/main" id="{3404F67D-1FBC-4E90-9F2F-85279CEE9999}"/>
                    </a:ext>
                  </a:extLst>
                </p:cNvPr>
                <p:cNvSpPr>
                  <a:spLocks noChangeArrowheads="1"/>
                </p:cNvSpPr>
                <p:nvPr/>
              </p:nvSpPr>
              <p:spPr bwMode="auto">
                <a:xfrm>
                  <a:off x="299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1" name="Rectangle 461">
                  <a:extLst>
                    <a:ext uri="{FF2B5EF4-FFF2-40B4-BE49-F238E27FC236}">
                      <a16:creationId xmlns:a16="http://schemas.microsoft.com/office/drawing/2014/main" id="{7BFECBEF-EC5E-4C63-9AAF-95077A540C4B}"/>
                    </a:ext>
                  </a:extLst>
                </p:cNvPr>
                <p:cNvSpPr>
                  <a:spLocks noChangeArrowheads="1"/>
                </p:cNvSpPr>
                <p:nvPr/>
              </p:nvSpPr>
              <p:spPr bwMode="auto">
                <a:xfrm>
                  <a:off x="2997"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2" name="Freeform 462">
                  <a:extLst>
                    <a:ext uri="{FF2B5EF4-FFF2-40B4-BE49-F238E27FC236}">
                      <a16:creationId xmlns:a16="http://schemas.microsoft.com/office/drawing/2014/main" id="{146508BA-BACC-4D41-9362-ECB8AC9DF9B4}"/>
                    </a:ext>
                  </a:extLst>
                </p:cNvPr>
                <p:cNvSpPr>
                  <a:spLocks/>
                </p:cNvSpPr>
                <p:nvPr/>
              </p:nvSpPr>
              <p:spPr bwMode="auto">
                <a:xfrm>
                  <a:off x="3045" y="1945"/>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3" name="Rectangle 463">
                  <a:extLst>
                    <a:ext uri="{FF2B5EF4-FFF2-40B4-BE49-F238E27FC236}">
                      <a16:creationId xmlns:a16="http://schemas.microsoft.com/office/drawing/2014/main" id="{79A61074-CB35-45AF-8840-578984CB4BDE}"/>
                    </a:ext>
                  </a:extLst>
                </p:cNvPr>
                <p:cNvSpPr>
                  <a:spLocks noChangeArrowheads="1"/>
                </p:cNvSpPr>
                <p:nvPr/>
              </p:nvSpPr>
              <p:spPr bwMode="auto">
                <a:xfrm>
                  <a:off x="2967" y="196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4" name="Rectangle 464">
                  <a:extLst>
                    <a:ext uri="{FF2B5EF4-FFF2-40B4-BE49-F238E27FC236}">
                      <a16:creationId xmlns:a16="http://schemas.microsoft.com/office/drawing/2014/main" id="{C87941B7-EF94-4317-8AF7-5822D9DC46D6}"/>
                    </a:ext>
                  </a:extLst>
                </p:cNvPr>
                <p:cNvSpPr>
                  <a:spLocks noChangeArrowheads="1"/>
                </p:cNvSpPr>
                <p:nvPr/>
              </p:nvSpPr>
              <p:spPr bwMode="auto">
                <a:xfrm>
                  <a:off x="297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5" name="Rectangle 465">
                  <a:extLst>
                    <a:ext uri="{FF2B5EF4-FFF2-40B4-BE49-F238E27FC236}">
                      <a16:creationId xmlns:a16="http://schemas.microsoft.com/office/drawing/2014/main" id="{B227DD83-DBE4-434E-8213-509423172838}"/>
                    </a:ext>
                  </a:extLst>
                </p:cNvPr>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6" name="Rectangle 466">
                  <a:extLst>
                    <a:ext uri="{FF2B5EF4-FFF2-40B4-BE49-F238E27FC236}">
                      <a16:creationId xmlns:a16="http://schemas.microsoft.com/office/drawing/2014/main" id="{998F3684-D9EA-4B2B-B2F9-DF8DF517F73E}"/>
                    </a:ext>
                  </a:extLst>
                </p:cNvPr>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7" name="Rectangle 467">
                  <a:extLst>
                    <a:ext uri="{FF2B5EF4-FFF2-40B4-BE49-F238E27FC236}">
                      <a16:creationId xmlns:a16="http://schemas.microsoft.com/office/drawing/2014/main" id="{8571CB28-8146-49BB-9F69-58A044520E33}"/>
                    </a:ext>
                  </a:extLst>
                </p:cNvPr>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8" name="Rectangle 468">
                  <a:extLst>
                    <a:ext uri="{FF2B5EF4-FFF2-40B4-BE49-F238E27FC236}">
                      <a16:creationId xmlns:a16="http://schemas.microsoft.com/office/drawing/2014/main" id="{157C16F5-51A8-4396-A461-45E07A7063C6}"/>
                    </a:ext>
                  </a:extLst>
                </p:cNvPr>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9" name="Rectangle 469">
                  <a:extLst>
                    <a:ext uri="{FF2B5EF4-FFF2-40B4-BE49-F238E27FC236}">
                      <a16:creationId xmlns:a16="http://schemas.microsoft.com/office/drawing/2014/main" id="{E49A5773-16FF-408F-B44E-20D14E92C936}"/>
                    </a:ext>
                  </a:extLst>
                </p:cNvPr>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0" name="Freeform 470">
                  <a:extLst>
                    <a:ext uri="{FF2B5EF4-FFF2-40B4-BE49-F238E27FC236}">
                      <a16:creationId xmlns:a16="http://schemas.microsoft.com/office/drawing/2014/main" id="{CD032884-8754-4106-9A11-E65C0F0C3678}"/>
                    </a:ext>
                  </a:extLst>
                </p:cNvPr>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1" name="Rectangle 471">
                  <a:extLst>
                    <a:ext uri="{FF2B5EF4-FFF2-40B4-BE49-F238E27FC236}">
                      <a16:creationId xmlns:a16="http://schemas.microsoft.com/office/drawing/2014/main" id="{9C910875-A2EA-4F63-AC61-0D086196049D}"/>
                    </a:ext>
                  </a:extLst>
                </p:cNvPr>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2" name="Rectangle 472">
                  <a:extLst>
                    <a:ext uri="{FF2B5EF4-FFF2-40B4-BE49-F238E27FC236}">
                      <a16:creationId xmlns:a16="http://schemas.microsoft.com/office/drawing/2014/main" id="{761E433C-AD37-4FFA-8194-5E36B00F84B3}"/>
                    </a:ext>
                  </a:extLst>
                </p:cNvPr>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3" name="Rectangle 473">
                  <a:extLst>
                    <a:ext uri="{FF2B5EF4-FFF2-40B4-BE49-F238E27FC236}">
                      <a16:creationId xmlns:a16="http://schemas.microsoft.com/office/drawing/2014/main" id="{C64AE48F-10E3-4BC0-8A0A-E70688830DF8}"/>
                    </a:ext>
                  </a:extLst>
                </p:cNvPr>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4" name="Rectangle 474">
                  <a:extLst>
                    <a:ext uri="{FF2B5EF4-FFF2-40B4-BE49-F238E27FC236}">
                      <a16:creationId xmlns:a16="http://schemas.microsoft.com/office/drawing/2014/main" id="{3700130F-F427-47C9-B7FC-3DCAEAABACFF}"/>
                    </a:ext>
                  </a:extLst>
                </p:cNvPr>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5" name="Rectangle 475">
                  <a:extLst>
                    <a:ext uri="{FF2B5EF4-FFF2-40B4-BE49-F238E27FC236}">
                      <a16:creationId xmlns:a16="http://schemas.microsoft.com/office/drawing/2014/main" id="{120A0954-69A0-4A25-BD63-F4A258D8AB39}"/>
                    </a:ext>
                  </a:extLst>
                </p:cNvPr>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6" name="Rectangle 476">
                  <a:extLst>
                    <a:ext uri="{FF2B5EF4-FFF2-40B4-BE49-F238E27FC236}">
                      <a16:creationId xmlns:a16="http://schemas.microsoft.com/office/drawing/2014/main" id="{7A0AC94D-C300-4979-B725-39DBF4F515AB}"/>
                    </a:ext>
                  </a:extLst>
                </p:cNvPr>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7" name="Rectangle 477">
                  <a:extLst>
                    <a:ext uri="{FF2B5EF4-FFF2-40B4-BE49-F238E27FC236}">
                      <a16:creationId xmlns:a16="http://schemas.microsoft.com/office/drawing/2014/main" id="{288C4349-A318-45A4-A6EB-0AEC3B8C4C79}"/>
                    </a:ext>
                  </a:extLst>
                </p:cNvPr>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8" name="Freeform 478">
                  <a:extLst>
                    <a:ext uri="{FF2B5EF4-FFF2-40B4-BE49-F238E27FC236}">
                      <a16:creationId xmlns:a16="http://schemas.microsoft.com/office/drawing/2014/main" id="{57AFE4E9-78A8-4B0E-AA65-B15C0784F3CE}"/>
                    </a:ext>
                  </a:extLst>
                </p:cNvPr>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9" name="Rectangle 479">
                  <a:extLst>
                    <a:ext uri="{FF2B5EF4-FFF2-40B4-BE49-F238E27FC236}">
                      <a16:creationId xmlns:a16="http://schemas.microsoft.com/office/drawing/2014/main" id="{66A25EB9-04AC-415A-8CB6-AAD9447E1076}"/>
                    </a:ext>
                  </a:extLst>
                </p:cNvPr>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0" name="Rectangle 480">
                  <a:extLst>
                    <a:ext uri="{FF2B5EF4-FFF2-40B4-BE49-F238E27FC236}">
                      <a16:creationId xmlns:a16="http://schemas.microsoft.com/office/drawing/2014/main" id="{5085E140-E540-4E00-B315-238642F6B857}"/>
                    </a:ext>
                  </a:extLst>
                </p:cNvPr>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1" name="Rectangle 481">
                  <a:extLst>
                    <a:ext uri="{FF2B5EF4-FFF2-40B4-BE49-F238E27FC236}">
                      <a16:creationId xmlns:a16="http://schemas.microsoft.com/office/drawing/2014/main" id="{0698BB58-3304-49D9-87D9-42E17DD152FD}"/>
                    </a:ext>
                  </a:extLst>
                </p:cNvPr>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2" name="Rectangle 482">
                  <a:extLst>
                    <a:ext uri="{FF2B5EF4-FFF2-40B4-BE49-F238E27FC236}">
                      <a16:creationId xmlns:a16="http://schemas.microsoft.com/office/drawing/2014/main" id="{AED99CA2-5B22-4406-8BE8-C8CCF544AB2A}"/>
                    </a:ext>
                  </a:extLst>
                </p:cNvPr>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3" name="Rectangle 483">
                  <a:extLst>
                    <a:ext uri="{FF2B5EF4-FFF2-40B4-BE49-F238E27FC236}">
                      <a16:creationId xmlns:a16="http://schemas.microsoft.com/office/drawing/2014/main" id="{BE4076B3-7CF4-4FD7-9F2B-2237800BB01B}"/>
                    </a:ext>
                  </a:extLst>
                </p:cNvPr>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4" name="Rectangle 484">
                  <a:extLst>
                    <a:ext uri="{FF2B5EF4-FFF2-40B4-BE49-F238E27FC236}">
                      <a16:creationId xmlns:a16="http://schemas.microsoft.com/office/drawing/2014/main" id="{4315BB2C-1ECF-4F16-B754-D176FA45AE54}"/>
                    </a:ext>
                  </a:extLst>
                </p:cNvPr>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5" name="Rectangle 485">
                  <a:extLst>
                    <a:ext uri="{FF2B5EF4-FFF2-40B4-BE49-F238E27FC236}">
                      <a16:creationId xmlns:a16="http://schemas.microsoft.com/office/drawing/2014/main" id="{FE58AC7C-4A4A-413A-AAE6-F32662A9B97F}"/>
                    </a:ext>
                  </a:extLst>
                </p:cNvPr>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6" name="Freeform 486">
                  <a:extLst>
                    <a:ext uri="{FF2B5EF4-FFF2-40B4-BE49-F238E27FC236}">
                      <a16:creationId xmlns:a16="http://schemas.microsoft.com/office/drawing/2014/main" id="{B492A5B0-E34B-4E2A-8DD4-4F6128A62BAA}"/>
                    </a:ext>
                  </a:extLst>
                </p:cNvPr>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7" name="Rectangle 487">
                  <a:extLst>
                    <a:ext uri="{FF2B5EF4-FFF2-40B4-BE49-F238E27FC236}">
                      <a16:creationId xmlns:a16="http://schemas.microsoft.com/office/drawing/2014/main" id="{869B9FDA-3ADF-4F29-B715-E5B10CFAA6AF}"/>
                    </a:ext>
                  </a:extLst>
                </p:cNvPr>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8" name="Rectangle 488">
                  <a:extLst>
                    <a:ext uri="{FF2B5EF4-FFF2-40B4-BE49-F238E27FC236}">
                      <a16:creationId xmlns:a16="http://schemas.microsoft.com/office/drawing/2014/main" id="{F44C2EAC-4A55-4D35-AEB6-58672D894ECB}"/>
                    </a:ext>
                  </a:extLst>
                </p:cNvPr>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9" name="Rectangle 489">
                  <a:extLst>
                    <a:ext uri="{FF2B5EF4-FFF2-40B4-BE49-F238E27FC236}">
                      <a16:creationId xmlns:a16="http://schemas.microsoft.com/office/drawing/2014/main" id="{85066CEB-C8ED-4A62-A099-CCCCC04D699A}"/>
                    </a:ext>
                  </a:extLst>
                </p:cNvPr>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0" name="Rectangle 490">
                  <a:extLst>
                    <a:ext uri="{FF2B5EF4-FFF2-40B4-BE49-F238E27FC236}">
                      <a16:creationId xmlns:a16="http://schemas.microsoft.com/office/drawing/2014/main" id="{6E9CE2E5-347A-4304-A77E-E3530727A3DD}"/>
                    </a:ext>
                  </a:extLst>
                </p:cNvPr>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1" name="Rectangle 491">
                  <a:extLst>
                    <a:ext uri="{FF2B5EF4-FFF2-40B4-BE49-F238E27FC236}">
                      <a16:creationId xmlns:a16="http://schemas.microsoft.com/office/drawing/2014/main" id="{B425D8BF-C896-4C6E-A4B2-EE882949BA71}"/>
                    </a:ext>
                  </a:extLst>
                </p:cNvPr>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2" name="Rectangle 492">
                  <a:extLst>
                    <a:ext uri="{FF2B5EF4-FFF2-40B4-BE49-F238E27FC236}">
                      <a16:creationId xmlns:a16="http://schemas.microsoft.com/office/drawing/2014/main" id="{99D896F5-75EF-4911-9A55-B9CF2648510F}"/>
                    </a:ext>
                  </a:extLst>
                </p:cNvPr>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3" name="Rectangle 493">
                  <a:extLst>
                    <a:ext uri="{FF2B5EF4-FFF2-40B4-BE49-F238E27FC236}">
                      <a16:creationId xmlns:a16="http://schemas.microsoft.com/office/drawing/2014/main" id="{AE970AFB-D733-43FF-BDFE-DDE23424D8DB}"/>
                    </a:ext>
                  </a:extLst>
                </p:cNvPr>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4" name="Freeform 494">
                  <a:extLst>
                    <a:ext uri="{FF2B5EF4-FFF2-40B4-BE49-F238E27FC236}">
                      <a16:creationId xmlns:a16="http://schemas.microsoft.com/office/drawing/2014/main" id="{E778D8F5-E748-4307-B372-EDB277AD320A}"/>
                    </a:ext>
                  </a:extLst>
                </p:cNvPr>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5" name="Rectangle 495">
                  <a:extLst>
                    <a:ext uri="{FF2B5EF4-FFF2-40B4-BE49-F238E27FC236}">
                      <a16:creationId xmlns:a16="http://schemas.microsoft.com/office/drawing/2014/main" id="{D44691F5-6904-4FC1-99C2-62C26D64E467}"/>
                    </a:ext>
                  </a:extLst>
                </p:cNvPr>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6" name="Rectangle 496">
                  <a:extLst>
                    <a:ext uri="{FF2B5EF4-FFF2-40B4-BE49-F238E27FC236}">
                      <a16:creationId xmlns:a16="http://schemas.microsoft.com/office/drawing/2014/main" id="{F76B3E05-9C07-4D55-8463-21F516527BFD}"/>
                    </a:ext>
                  </a:extLst>
                </p:cNvPr>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7" name="Rectangle 497">
                  <a:extLst>
                    <a:ext uri="{FF2B5EF4-FFF2-40B4-BE49-F238E27FC236}">
                      <a16:creationId xmlns:a16="http://schemas.microsoft.com/office/drawing/2014/main" id="{2E92715C-55B4-4648-888B-1F9235AF1404}"/>
                    </a:ext>
                  </a:extLst>
                </p:cNvPr>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8" name="Rectangle 498">
                  <a:extLst>
                    <a:ext uri="{FF2B5EF4-FFF2-40B4-BE49-F238E27FC236}">
                      <a16:creationId xmlns:a16="http://schemas.microsoft.com/office/drawing/2014/main" id="{D3405BEC-D882-4A82-A701-17CDF2E34471}"/>
                    </a:ext>
                  </a:extLst>
                </p:cNvPr>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9" name="Rectangle 499">
                  <a:extLst>
                    <a:ext uri="{FF2B5EF4-FFF2-40B4-BE49-F238E27FC236}">
                      <a16:creationId xmlns:a16="http://schemas.microsoft.com/office/drawing/2014/main" id="{3DB03248-4FC6-4F20-B17E-367EAB1FD59C}"/>
                    </a:ext>
                  </a:extLst>
                </p:cNvPr>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0" name="Rectangle 500">
                  <a:extLst>
                    <a:ext uri="{FF2B5EF4-FFF2-40B4-BE49-F238E27FC236}">
                      <a16:creationId xmlns:a16="http://schemas.microsoft.com/office/drawing/2014/main" id="{78D8FC24-EEF1-40C6-81F0-AE46DEF69C59}"/>
                    </a:ext>
                  </a:extLst>
                </p:cNvPr>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1" name="Rectangle 501">
                  <a:extLst>
                    <a:ext uri="{FF2B5EF4-FFF2-40B4-BE49-F238E27FC236}">
                      <a16:creationId xmlns:a16="http://schemas.microsoft.com/office/drawing/2014/main" id="{0F1E9086-FD5F-488A-9757-2387A31C2D2F}"/>
                    </a:ext>
                  </a:extLst>
                </p:cNvPr>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Freeform 502">
                  <a:extLst>
                    <a:ext uri="{FF2B5EF4-FFF2-40B4-BE49-F238E27FC236}">
                      <a16:creationId xmlns:a16="http://schemas.microsoft.com/office/drawing/2014/main" id="{B12CABAF-55A3-4487-BAE6-13A2849826D9}"/>
                    </a:ext>
                  </a:extLst>
                </p:cNvPr>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3" name="Rectangle 503">
                  <a:extLst>
                    <a:ext uri="{FF2B5EF4-FFF2-40B4-BE49-F238E27FC236}">
                      <a16:creationId xmlns:a16="http://schemas.microsoft.com/office/drawing/2014/main" id="{49EF21B7-5333-4318-A45F-AB7B0868E957}"/>
                    </a:ext>
                  </a:extLst>
                </p:cNvPr>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4" name="Rectangle 504">
                  <a:extLst>
                    <a:ext uri="{FF2B5EF4-FFF2-40B4-BE49-F238E27FC236}">
                      <a16:creationId xmlns:a16="http://schemas.microsoft.com/office/drawing/2014/main" id="{8C9807B4-37EA-4C7E-A537-7C11C472BE60}"/>
                    </a:ext>
                  </a:extLst>
                </p:cNvPr>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5" name="Rectangle 505">
                  <a:extLst>
                    <a:ext uri="{FF2B5EF4-FFF2-40B4-BE49-F238E27FC236}">
                      <a16:creationId xmlns:a16="http://schemas.microsoft.com/office/drawing/2014/main" id="{2949D8F2-A006-467D-9D5B-0C4E40B1C695}"/>
                    </a:ext>
                  </a:extLst>
                </p:cNvPr>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6" name="Rectangle 506">
                  <a:extLst>
                    <a:ext uri="{FF2B5EF4-FFF2-40B4-BE49-F238E27FC236}">
                      <a16:creationId xmlns:a16="http://schemas.microsoft.com/office/drawing/2014/main" id="{8FD1CD94-79CE-434E-96F4-859FEF95AD9A}"/>
                    </a:ext>
                  </a:extLst>
                </p:cNvPr>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Rectangle 507">
                  <a:extLst>
                    <a:ext uri="{FF2B5EF4-FFF2-40B4-BE49-F238E27FC236}">
                      <a16:creationId xmlns:a16="http://schemas.microsoft.com/office/drawing/2014/main" id="{2CED4F8B-C40F-4915-B849-5A9B5243E3E8}"/>
                    </a:ext>
                  </a:extLst>
                </p:cNvPr>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Rectangle 508">
                  <a:extLst>
                    <a:ext uri="{FF2B5EF4-FFF2-40B4-BE49-F238E27FC236}">
                      <a16:creationId xmlns:a16="http://schemas.microsoft.com/office/drawing/2014/main" id="{E22EF56A-E79F-4A92-A938-B8ECCDD4DC3E}"/>
                    </a:ext>
                  </a:extLst>
                </p:cNvPr>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Rectangle 509">
                  <a:extLst>
                    <a:ext uri="{FF2B5EF4-FFF2-40B4-BE49-F238E27FC236}">
                      <a16:creationId xmlns:a16="http://schemas.microsoft.com/office/drawing/2014/main" id="{04412D42-DBC4-4A79-B421-4E7B64BD4AA2}"/>
                    </a:ext>
                  </a:extLst>
                </p:cNvPr>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0" name="Rectangle 510">
                  <a:extLst>
                    <a:ext uri="{FF2B5EF4-FFF2-40B4-BE49-F238E27FC236}">
                      <a16:creationId xmlns:a16="http://schemas.microsoft.com/office/drawing/2014/main" id="{B5858B7C-8F44-401F-8F11-77AC509879CD}"/>
                    </a:ext>
                  </a:extLst>
                </p:cNvPr>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1" name="Rectangle 511">
                  <a:extLst>
                    <a:ext uri="{FF2B5EF4-FFF2-40B4-BE49-F238E27FC236}">
                      <a16:creationId xmlns:a16="http://schemas.microsoft.com/office/drawing/2014/main" id="{8121D852-7E27-4D2D-9C29-D6A1E6449B4D}"/>
                    </a:ext>
                  </a:extLst>
                </p:cNvPr>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2" name="Freeform 512">
                  <a:extLst>
                    <a:ext uri="{FF2B5EF4-FFF2-40B4-BE49-F238E27FC236}">
                      <a16:creationId xmlns:a16="http://schemas.microsoft.com/office/drawing/2014/main" id="{69AAC18B-CA0B-4CC2-9D78-0B7734690768}"/>
                    </a:ext>
                  </a:extLst>
                </p:cNvPr>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3" name="Rectangle 513">
                  <a:extLst>
                    <a:ext uri="{FF2B5EF4-FFF2-40B4-BE49-F238E27FC236}">
                      <a16:creationId xmlns:a16="http://schemas.microsoft.com/office/drawing/2014/main" id="{FAB0F024-2597-46BA-9549-4562DFC7F7CC}"/>
                    </a:ext>
                  </a:extLst>
                </p:cNvPr>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4" name="Rectangle 514">
                  <a:extLst>
                    <a:ext uri="{FF2B5EF4-FFF2-40B4-BE49-F238E27FC236}">
                      <a16:creationId xmlns:a16="http://schemas.microsoft.com/office/drawing/2014/main" id="{DD0C2ECA-378F-4B09-AF65-39A70D4975D8}"/>
                    </a:ext>
                  </a:extLst>
                </p:cNvPr>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5" name="Rectangle 515">
                  <a:extLst>
                    <a:ext uri="{FF2B5EF4-FFF2-40B4-BE49-F238E27FC236}">
                      <a16:creationId xmlns:a16="http://schemas.microsoft.com/office/drawing/2014/main" id="{04353096-177E-475D-96AC-380FB13F0C86}"/>
                    </a:ext>
                  </a:extLst>
                </p:cNvPr>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6" name="Rectangle 516">
                  <a:extLst>
                    <a:ext uri="{FF2B5EF4-FFF2-40B4-BE49-F238E27FC236}">
                      <a16:creationId xmlns:a16="http://schemas.microsoft.com/office/drawing/2014/main" id="{5477912C-5F1E-4E10-9AFA-E83488700574}"/>
                    </a:ext>
                  </a:extLst>
                </p:cNvPr>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7" name="Rectangle 517">
                  <a:extLst>
                    <a:ext uri="{FF2B5EF4-FFF2-40B4-BE49-F238E27FC236}">
                      <a16:creationId xmlns:a16="http://schemas.microsoft.com/office/drawing/2014/main" id="{F158D68F-517F-40E4-8E37-9A9EF5A8D33B}"/>
                    </a:ext>
                  </a:extLst>
                </p:cNvPr>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8" name="Rectangle 518">
                  <a:extLst>
                    <a:ext uri="{FF2B5EF4-FFF2-40B4-BE49-F238E27FC236}">
                      <a16:creationId xmlns:a16="http://schemas.microsoft.com/office/drawing/2014/main" id="{D6D6FE2C-AA24-4D18-9E52-2BC1710083C4}"/>
                    </a:ext>
                  </a:extLst>
                </p:cNvPr>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9" name="Rectangle 519">
                  <a:extLst>
                    <a:ext uri="{FF2B5EF4-FFF2-40B4-BE49-F238E27FC236}">
                      <a16:creationId xmlns:a16="http://schemas.microsoft.com/office/drawing/2014/main" id="{6CF069BE-A0AC-47AF-9ADB-D7738841D79A}"/>
                    </a:ext>
                  </a:extLst>
                </p:cNvPr>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0" name="Freeform 520">
                  <a:extLst>
                    <a:ext uri="{FF2B5EF4-FFF2-40B4-BE49-F238E27FC236}">
                      <a16:creationId xmlns:a16="http://schemas.microsoft.com/office/drawing/2014/main" id="{68DA51D9-07DB-4780-95F3-FAF2A2205CDE}"/>
                    </a:ext>
                  </a:extLst>
                </p:cNvPr>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1" name="Rectangle 521">
                  <a:extLst>
                    <a:ext uri="{FF2B5EF4-FFF2-40B4-BE49-F238E27FC236}">
                      <a16:creationId xmlns:a16="http://schemas.microsoft.com/office/drawing/2014/main" id="{320B1354-A3DE-42DF-8980-C73C2E893F3C}"/>
                    </a:ext>
                  </a:extLst>
                </p:cNvPr>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2" name="Rectangle 522">
                  <a:extLst>
                    <a:ext uri="{FF2B5EF4-FFF2-40B4-BE49-F238E27FC236}">
                      <a16:creationId xmlns:a16="http://schemas.microsoft.com/office/drawing/2014/main" id="{8D6F6309-3582-4525-AA5F-F88D08B6CA6F}"/>
                    </a:ext>
                  </a:extLst>
                </p:cNvPr>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3" name="Rectangle 523">
                  <a:extLst>
                    <a:ext uri="{FF2B5EF4-FFF2-40B4-BE49-F238E27FC236}">
                      <a16:creationId xmlns:a16="http://schemas.microsoft.com/office/drawing/2014/main" id="{3DAD41C2-C8F1-4059-8F5F-A1F041493E8E}"/>
                    </a:ext>
                  </a:extLst>
                </p:cNvPr>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4" name="Rectangle 524">
                  <a:extLst>
                    <a:ext uri="{FF2B5EF4-FFF2-40B4-BE49-F238E27FC236}">
                      <a16:creationId xmlns:a16="http://schemas.microsoft.com/office/drawing/2014/main" id="{BC32D97F-522C-4783-A893-05E85D3BCE9E}"/>
                    </a:ext>
                  </a:extLst>
                </p:cNvPr>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5" name="Rectangle 525">
                  <a:extLst>
                    <a:ext uri="{FF2B5EF4-FFF2-40B4-BE49-F238E27FC236}">
                      <a16:creationId xmlns:a16="http://schemas.microsoft.com/office/drawing/2014/main" id="{320910C7-3909-4082-A4F1-0E2088F69519}"/>
                    </a:ext>
                  </a:extLst>
                </p:cNvPr>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6" name="Rectangle 526">
                  <a:extLst>
                    <a:ext uri="{FF2B5EF4-FFF2-40B4-BE49-F238E27FC236}">
                      <a16:creationId xmlns:a16="http://schemas.microsoft.com/office/drawing/2014/main" id="{FC92BB21-C0A9-4F15-8360-782DDFA72EFB}"/>
                    </a:ext>
                  </a:extLst>
                </p:cNvPr>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7" name="Rectangle 527">
                  <a:extLst>
                    <a:ext uri="{FF2B5EF4-FFF2-40B4-BE49-F238E27FC236}">
                      <a16:creationId xmlns:a16="http://schemas.microsoft.com/office/drawing/2014/main" id="{AB856C9C-3850-4E71-8777-3B838FFDAB1A}"/>
                    </a:ext>
                  </a:extLst>
                </p:cNvPr>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8" name="Freeform 528">
                  <a:extLst>
                    <a:ext uri="{FF2B5EF4-FFF2-40B4-BE49-F238E27FC236}">
                      <a16:creationId xmlns:a16="http://schemas.microsoft.com/office/drawing/2014/main" id="{4CE9737B-8F84-4E48-B3C6-6F2779E0A5C7}"/>
                    </a:ext>
                  </a:extLst>
                </p:cNvPr>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9" name="Rectangle 529">
                  <a:extLst>
                    <a:ext uri="{FF2B5EF4-FFF2-40B4-BE49-F238E27FC236}">
                      <a16:creationId xmlns:a16="http://schemas.microsoft.com/office/drawing/2014/main" id="{C6CEFD2E-4B96-4C2C-ADCC-D0D32768CC1E}"/>
                    </a:ext>
                  </a:extLst>
                </p:cNvPr>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0" name="Rectangle 530">
                  <a:extLst>
                    <a:ext uri="{FF2B5EF4-FFF2-40B4-BE49-F238E27FC236}">
                      <a16:creationId xmlns:a16="http://schemas.microsoft.com/office/drawing/2014/main" id="{7C5CECF5-4675-4590-953B-C5FAD680A598}"/>
                    </a:ext>
                  </a:extLst>
                </p:cNvPr>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1" name="Rectangle 531">
                  <a:extLst>
                    <a:ext uri="{FF2B5EF4-FFF2-40B4-BE49-F238E27FC236}">
                      <a16:creationId xmlns:a16="http://schemas.microsoft.com/office/drawing/2014/main" id="{E4568B36-A9D9-4934-B824-F329092B273A}"/>
                    </a:ext>
                  </a:extLst>
                </p:cNvPr>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2" name="Rectangle 532">
                  <a:extLst>
                    <a:ext uri="{FF2B5EF4-FFF2-40B4-BE49-F238E27FC236}">
                      <a16:creationId xmlns:a16="http://schemas.microsoft.com/office/drawing/2014/main" id="{58593A25-14B0-4010-A800-F865C0A6CA82}"/>
                    </a:ext>
                  </a:extLst>
                </p:cNvPr>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3" name="Rectangle 533">
                  <a:extLst>
                    <a:ext uri="{FF2B5EF4-FFF2-40B4-BE49-F238E27FC236}">
                      <a16:creationId xmlns:a16="http://schemas.microsoft.com/office/drawing/2014/main" id="{2A6E7B57-D5EB-441A-8DA7-3B4E3D9C5BAF}"/>
                    </a:ext>
                  </a:extLst>
                </p:cNvPr>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4" name="Rectangle 534">
                  <a:extLst>
                    <a:ext uri="{FF2B5EF4-FFF2-40B4-BE49-F238E27FC236}">
                      <a16:creationId xmlns:a16="http://schemas.microsoft.com/office/drawing/2014/main" id="{A8D8E8CF-D49C-4122-BD73-64D124C127A7}"/>
                    </a:ext>
                  </a:extLst>
                </p:cNvPr>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5" name="Rectangle 535">
                  <a:extLst>
                    <a:ext uri="{FF2B5EF4-FFF2-40B4-BE49-F238E27FC236}">
                      <a16:creationId xmlns:a16="http://schemas.microsoft.com/office/drawing/2014/main" id="{A5C564CA-0C8A-4633-9D26-FAE43BA769B7}"/>
                    </a:ext>
                  </a:extLst>
                </p:cNvPr>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6" name="Freeform 536">
                  <a:extLst>
                    <a:ext uri="{FF2B5EF4-FFF2-40B4-BE49-F238E27FC236}">
                      <a16:creationId xmlns:a16="http://schemas.microsoft.com/office/drawing/2014/main" id="{E0E763C8-E836-4600-948B-C874EBFCC92D}"/>
                    </a:ext>
                  </a:extLst>
                </p:cNvPr>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7" name="Rectangle 537">
                  <a:extLst>
                    <a:ext uri="{FF2B5EF4-FFF2-40B4-BE49-F238E27FC236}">
                      <a16:creationId xmlns:a16="http://schemas.microsoft.com/office/drawing/2014/main" id="{9EF18517-1BC2-45C7-A423-597533942A9F}"/>
                    </a:ext>
                  </a:extLst>
                </p:cNvPr>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8" name="Rectangle 538">
                  <a:extLst>
                    <a:ext uri="{FF2B5EF4-FFF2-40B4-BE49-F238E27FC236}">
                      <a16:creationId xmlns:a16="http://schemas.microsoft.com/office/drawing/2014/main" id="{2E486A59-93EE-4553-B8F1-A17FF2DAFB55}"/>
                    </a:ext>
                  </a:extLst>
                </p:cNvPr>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9" name="Rectangle 539">
                  <a:extLst>
                    <a:ext uri="{FF2B5EF4-FFF2-40B4-BE49-F238E27FC236}">
                      <a16:creationId xmlns:a16="http://schemas.microsoft.com/office/drawing/2014/main" id="{45ED4EB7-2DB6-4D20-BCF0-FB6D4C788CA4}"/>
                    </a:ext>
                  </a:extLst>
                </p:cNvPr>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0" name="Rectangle 540">
                  <a:extLst>
                    <a:ext uri="{FF2B5EF4-FFF2-40B4-BE49-F238E27FC236}">
                      <a16:creationId xmlns:a16="http://schemas.microsoft.com/office/drawing/2014/main" id="{EBDBB1AF-680B-45E8-BD7D-9D22BB8D1D89}"/>
                    </a:ext>
                  </a:extLst>
                </p:cNvPr>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1" name="Rectangle 541">
                  <a:extLst>
                    <a:ext uri="{FF2B5EF4-FFF2-40B4-BE49-F238E27FC236}">
                      <a16:creationId xmlns:a16="http://schemas.microsoft.com/office/drawing/2014/main" id="{4787D2EB-AC89-4B2E-B2CE-1947ABE38856}"/>
                    </a:ext>
                  </a:extLst>
                </p:cNvPr>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2" name="Rectangle 542">
                  <a:extLst>
                    <a:ext uri="{FF2B5EF4-FFF2-40B4-BE49-F238E27FC236}">
                      <a16:creationId xmlns:a16="http://schemas.microsoft.com/office/drawing/2014/main" id="{630CFC25-0D23-4FDC-A462-FC5AD87778A4}"/>
                    </a:ext>
                  </a:extLst>
                </p:cNvPr>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3" name="Rectangle 543">
                  <a:extLst>
                    <a:ext uri="{FF2B5EF4-FFF2-40B4-BE49-F238E27FC236}">
                      <a16:creationId xmlns:a16="http://schemas.microsoft.com/office/drawing/2014/main" id="{59B07518-050C-4D2A-9B78-3B8CE85EA8A6}"/>
                    </a:ext>
                  </a:extLst>
                </p:cNvPr>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544">
                  <a:extLst>
                    <a:ext uri="{FF2B5EF4-FFF2-40B4-BE49-F238E27FC236}">
                      <a16:creationId xmlns:a16="http://schemas.microsoft.com/office/drawing/2014/main" id="{0C6D8B9C-2510-4661-B579-09640ED6B606}"/>
                    </a:ext>
                  </a:extLst>
                </p:cNvPr>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5" name="Rectangle 545">
                  <a:extLst>
                    <a:ext uri="{FF2B5EF4-FFF2-40B4-BE49-F238E27FC236}">
                      <a16:creationId xmlns:a16="http://schemas.microsoft.com/office/drawing/2014/main" id="{E19E6B9B-5412-49E4-87AD-64F27B6717AB}"/>
                    </a:ext>
                  </a:extLst>
                </p:cNvPr>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6" name="Rectangle 546">
                  <a:extLst>
                    <a:ext uri="{FF2B5EF4-FFF2-40B4-BE49-F238E27FC236}">
                      <a16:creationId xmlns:a16="http://schemas.microsoft.com/office/drawing/2014/main" id="{C0AF176B-610A-4E11-85FF-009C6E5E0D62}"/>
                    </a:ext>
                  </a:extLst>
                </p:cNvPr>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7" name="Rectangle 547">
                  <a:extLst>
                    <a:ext uri="{FF2B5EF4-FFF2-40B4-BE49-F238E27FC236}">
                      <a16:creationId xmlns:a16="http://schemas.microsoft.com/office/drawing/2014/main" id="{69D99E41-9001-4290-9C57-23A57D51E2D2}"/>
                    </a:ext>
                  </a:extLst>
                </p:cNvPr>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8" name="Rectangle 548">
                  <a:extLst>
                    <a:ext uri="{FF2B5EF4-FFF2-40B4-BE49-F238E27FC236}">
                      <a16:creationId xmlns:a16="http://schemas.microsoft.com/office/drawing/2014/main" id="{6EB89ACC-EDC5-4138-9DEB-B370E36861D4}"/>
                    </a:ext>
                  </a:extLst>
                </p:cNvPr>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9" name="Rectangle 549">
                  <a:extLst>
                    <a:ext uri="{FF2B5EF4-FFF2-40B4-BE49-F238E27FC236}">
                      <a16:creationId xmlns:a16="http://schemas.microsoft.com/office/drawing/2014/main" id="{44B85F27-C881-4790-B430-173CF2F85322}"/>
                    </a:ext>
                  </a:extLst>
                </p:cNvPr>
                <p:cNvSpPr>
                  <a:spLocks noChangeArrowheads="1"/>
                </p:cNvSpPr>
                <p:nvPr/>
              </p:nvSpPr>
              <p:spPr bwMode="auto">
                <a:xfrm>
                  <a:off x="313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0" name="Rectangle 550">
                  <a:extLst>
                    <a:ext uri="{FF2B5EF4-FFF2-40B4-BE49-F238E27FC236}">
                      <a16:creationId xmlns:a16="http://schemas.microsoft.com/office/drawing/2014/main" id="{C47AAA56-A304-4009-B0A4-32948E554CF0}"/>
                    </a:ext>
                  </a:extLst>
                </p:cNvPr>
                <p:cNvSpPr>
                  <a:spLocks noChangeArrowheads="1"/>
                </p:cNvSpPr>
                <p:nvPr/>
              </p:nvSpPr>
              <p:spPr bwMode="auto">
                <a:xfrm>
                  <a:off x="3136"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1" name="Rectangle 551">
                  <a:extLst>
                    <a:ext uri="{FF2B5EF4-FFF2-40B4-BE49-F238E27FC236}">
                      <a16:creationId xmlns:a16="http://schemas.microsoft.com/office/drawing/2014/main" id="{BAA3E1E8-A157-45D4-BE1D-087A305E1EAF}"/>
                    </a:ext>
                  </a:extLst>
                </p:cNvPr>
                <p:cNvSpPr>
                  <a:spLocks noChangeArrowheads="1"/>
                </p:cNvSpPr>
                <p:nvPr/>
              </p:nvSpPr>
              <p:spPr bwMode="auto">
                <a:xfrm>
                  <a:off x="314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2" name="Freeform 552">
                  <a:extLst>
                    <a:ext uri="{FF2B5EF4-FFF2-40B4-BE49-F238E27FC236}">
                      <a16:creationId xmlns:a16="http://schemas.microsoft.com/office/drawing/2014/main" id="{E54A81DB-7B17-4CE3-B81E-C2796E3A5429}"/>
                    </a:ext>
                  </a:extLst>
                </p:cNvPr>
                <p:cNvSpPr>
                  <a:spLocks/>
                </p:cNvSpPr>
                <p:nvPr/>
              </p:nvSpPr>
              <p:spPr bwMode="auto">
                <a:xfrm>
                  <a:off x="3190" y="2066"/>
                  <a:ext cx="6" cy="6"/>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3" name="Rectangle 553">
                  <a:extLst>
                    <a:ext uri="{FF2B5EF4-FFF2-40B4-BE49-F238E27FC236}">
                      <a16:creationId xmlns:a16="http://schemas.microsoft.com/office/drawing/2014/main" id="{73A60B4A-080D-4462-86F3-7157AB49F7D2}"/>
                    </a:ext>
                  </a:extLst>
                </p:cNvPr>
                <p:cNvSpPr>
                  <a:spLocks noChangeArrowheads="1"/>
                </p:cNvSpPr>
                <p:nvPr/>
              </p:nvSpPr>
              <p:spPr bwMode="auto">
                <a:xfrm>
                  <a:off x="3112" y="208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4" name="Rectangle 554">
                  <a:extLst>
                    <a:ext uri="{FF2B5EF4-FFF2-40B4-BE49-F238E27FC236}">
                      <a16:creationId xmlns:a16="http://schemas.microsoft.com/office/drawing/2014/main" id="{0B86BC2F-3A4D-45C0-B7E4-25737696FB98}"/>
                    </a:ext>
                  </a:extLst>
                </p:cNvPr>
                <p:cNvSpPr>
                  <a:spLocks noChangeArrowheads="1"/>
                </p:cNvSpPr>
                <p:nvPr/>
              </p:nvSpPr>
              <p:spPr bwMode="auto">
                <a:xfrm>
                  <a:off x="311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5" name="Rectangle 555">
                  <a:extLst>
                    <a:ext uri="{FF2B5EF4-FFF2-40B4-BE49-F238E27FC236}">
                      <a16:creationId xmlns:a16="http://schemas.microsoft.com/office/drawing/2014/main" id="{0810B1C5-86CE-4403-81CF-D50420DC7A5D}"/>
                    </a:ext>
                  </a:extLst>
                </p:cNvPr>
                <p:cNvSpPr>
                  <a:spLocks noChangeArrowheads="1"/>
                </p:cNvSpPr>
                <p:nvPr/>
              </p:nvSpPr>
              <p:spPr bwMode="auto">
                <a:xfrm>
                  <a:off x="312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6" name="Rectangle 556">
                  <a:extLst>
                    <a:ext uri="{FF2B5EF4-FFF2-40B4-BE49-F238E27FC236}">
                      <a16:creationId xmlns:a16="http://schemas.microsoft.com/office/drawing/2014/main" id="{DA7D63B0-E202-41AB-B7BE-F2F1037394D1}"/>
                    </a:ext>
                  </a:extLst>
                </p:cNvPr>
                <p:cNvSpPr>
                  <a:spLocks noChangeArrowheads="1"/>
                </p:cNvSpPr>
                <p:nvPr/>
              </p:nvSpPr>
              <p:spPr bwMode="auto">
                <a:xfrm>
                  <a:off x="312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7" name="Rectangle 557">
                  <a:extLst>
                    <a:ext uri="{FF2B5EF4-FFF2-40B4-BE49-F238E27FC236}">
                      <a16:creationId xmlns:a16="http://schemas.microsoft.com/office/drawing/2014/main" id="{66ED844D-E8DA-4F4C-B465-E9AAAC62227D}"/>
                    </a:ext>
                  </a:extLst>
                </p:cNvPr>
                <p:cNvSpPr>
                  <a:spLocks noChangeArrowheads="1"/>
                </p:cNvSpPr>
                <p:nvPr/>
              </p:nvSpPr>
              <p:spPr bwMode="auto">
                <a:xfrm>
                  <a:off x="313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8" name="Rectangle 558">
                  <a:extLst>
                    <a:ext uri="{FF2B5EF4-FFF2-40B4-BE49-F238E27FC236}">
                      <a16:creationId xmlns:a16="http://schemas.microsoft.com/office/drawing/2014/main" id="{52C2743D-CD0A-4339-9003-8D985B98EFF1}"/>
                    </a:ext>
                  </a:extLst>
                </p:cNvPr>
                <p:cNvSpPr>
                  <a:spLocks noChangeArrowheads="1"/>
                </p:cNvSpPr>
                <p:nvPr/>
              </p:nvSpPr>
              <p:spPr bwMode="auto">
                <a:xfrm>
                  <a:off x="3136"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9" name="Rectangle 559">
                  <a:extLst>
                    <a:ext uri="{FF2B5EF4-FFF2-40B4-BE49-F238E27FC236}">
                      <a16:creationId xmlns:a16="http://schemas.microsoft.com/office/drawing/2014/main" id="{9C12571A-A709-461E-8D0E-952717AB775D}"/>
                    </a:ext>
                  </a:extLst>
                </p:cNvPr>
                <p:cNvSpPr>
                  <a:spLocks noChangeArrowheads="1"/>
                </p:cNvSpPr>
                <p:nvPr/>
              </p:nvSpPr>
              <p:spPr bwMode="auto">
                <a:xfrm>
                  <a:off x="314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0" name="Freeform 560">
                  <a:extLst>
                    <a:ext uri="{FF2B5EF4-FFF2-40B4-BE49-F238E27FC236}">
                      <a16:creationId xmlns:a16="http://schemas.microsoft.com/office/drawing/2014/main" id="{88F30184-08EE-4F88-85CE-70CC705809AF}"/>
                    </a:ext>
                  </a:extLst>
                </p:cNvPr>
                <p:cNvSpPr>
                  <a:spLocks/>
                </p:cNvSpPr>
                <p:nvPr/>
              </p:nvSpPr>
              <p:spPr bwMode="auto">
                <a:xfrm>
                  <a:off x="3190" y="2096"/>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1" name="Rectangle 561">
                  <a:extLst>
                    <a:ext uri="{FF2B5EF4-FFF2-40B4-BE49-F238E27FC236}">
                      <a16:creationId xmlns:a16="http://schemas.microsoft.com/office/drawing/2014/main" id="{D205DE79-8264-4881-AE06-67E84D16BB03}"/>
                    </a:ext>
                  </a:extLst>
                </p:cNvPr>
                <p:cNvSpPr>
                  <a:spLocks noChangeArrowheads="1"/>
                </p:cNvSpPr>
                <p:nvPr/>
              </p:nvSpPr>
              <p:spPr bwMode="auto">
                <a:xfrm>
                  <a:off x="3093" y="1886"/>
                  <a:ext cx="130" cy="2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2" name="Rectangle 562">
                  <a:extLst>
                    <a:ext uri="{FF2B5EF4-FFF2-40B4-BE49-F238E27FC236}">
                      <a16:creationId xmlns:a16="http://schemas.microsoft.com/office/drawing/2014/main" id="{C2FA1CB0-2876-43B6-B637-A1BD238F9349}"/>
                    </a:ext>
                  </a:extLst>
                </p:cNvPr>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3" name="Rectangle 563">
                  <a:extLst>
                    <a:ext uri="{FF2B5EF4-FFF2-40B4-BE49-F238E27FC236}">
                      <a16:creationId xmlns:a16="http://schemas.microsoft.com/office/drawing/2014/main" id="{E183E779-44EB-4AE5-BABC-C7EA24CD886F}"/>
                    </a:ext>
                  </a:extLst>
                </p:cNvPr>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4" name="Rectangle 564">
                  <a:extLst>
                    <a:ext uri="{FF2B5EF4-FFF2-40B4-BE49-F238E27FC236}">
                      <a16:creationId xmlns:a16="http://schemas.microsoft.com/office/drawing/2014/main" id="{319DE8D2-D7BB-4F54-950E-068087F95F0E}"/>
                    </a:ext>
                  </a:extLst>
                </p:cNvPr>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5" name="Rectangle 565">
                  <a:extLst>
                    <a:ext uri="{FF2B5EF4-FFF2-40B4-BE49-F238E27FC236}">
                      <a16:creationId xmlns:a16="http://schemas.microsoft.com/office/drawing/2014/main" id="{AFBBDAD0-A469-41B7-B108-FBE6E4C7E84C}"/>
                    </a:ext>
                  </a:extLst>
                </p:cNvPr>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6" name="Rectangle 566">
                  <a:extLst>
                    <a:ext uri="{FF2B5EF4-FFF2-40B4-BE49-F238E27FC236}">
                      <a16:creationId xmlns:a16="http://schemas.microsoft.com/office/drawing/2014/main" id="{2DB20C00-86EF-4F06-A79E-2FB0AC8BE75E}"/>
                    </a:ext>
                  </a:extLst>
                </p:cNvPr>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7" name="Rectangle 567">
                  <a:extLst>
                    <a:ext uri="{FF2B5EF4-FFF2-40B4-BE49-F238E27FC236}">
                      <a16:creationId xmlns:a16="http://schemas.microsoft.com/office/drawing/2014/main" id="{71474C63-2351-407C-B42A-1D2F58E317EC}"/>
                    </a:ext>
                  </a:extLst>
                </p:cNvPr>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8" name="Rectangle 568">
                  <a:extLst>
                    <a:ext uri="{FF2B5EF4-FFF2-40B4-BE49-F238E27FC236}">
                      <a16:creationId xmlns:a16="http://schemas.microsoft.com/office/drawing/2014/main" id="{90203A0F-E868-429D-A844-F5E278A49F47}"/>
                    </a:ext>
                  </a:extLst>
                </p:cNvPr>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9" name="Rectangle 569">
                  <a:extLst>
                    <a:ext uri="{FF2B5EF4-FFF2-40B4-BE49-F238E27FC236}">
                      <a16:creationId xmlns:a16="http://schemas.microsoft.com/office/drawing/2014/main" id="{A9653CB6-E5AE-40C5-8930-8F528C509B12}"/>
                    </a:ext>
                  </a:extLst>
                </p:cNvPr>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0" name="Freeform 570">
                  <a:extLst>
                    <a:ext uri="{FF2B5EF4-FFF2-40B4-BE49-F238E27FC236}">
                      <a16:creationId xmlns:a16="http://schemas.microsoft.com/office/drawing/2014/main" id="{829E503F-3F0C-4C14-BCFD-1846EA7D1D13}"/>
                    </a:ext>
                  </a:extLst>
                </p:cNvPr>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1" name="Rectangle 571">
                  <a:extLst>
                    <a:ext uri="{FF2B5EF4-FFF2-40B4-BE49-F238E27FC236}">
                      <a16:creationId xmlns:a16="http://schemas.microsoft.com/office/drawing/2014/main" id="{B7155935-466A-406A-A1B7-359A10FAE056}"/>
                    </a:ext>
                  </a:extLst>
                </p:cNvPr>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Rectangle 572">
                  <a:extLst>
                    <a:ext uri="{FF2B5EF4-FFF2-40B4-BE49-F238E27FC236}">
                      <a16:creationId xmlns:a16="http://schemas.microsoft.com/office/drawing/2014/main" id="{44EFE297-CC0F-4AC8-A0E9-B81ABB077B35}"/>
                    </a:ext>
                  </a:extLst>
                </p:cNvPr>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3" name="Rectangle 573">
                  <a:extLst>
                    <a:ext uri="{FF2B5EF4-FFF2-40B4-BE49-F238E27FC236}">
                      <a16:creationId xmlns:a16="http://schemas.microsoft.com/office/drawing/2014/main" id="{2D704C66-F37C-4012-B32C-F73F0C02BA3D}"/>
                    </a:ext>
                  </a:extLst>
                </p:cNvPr>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4" name="Rectangle 574">
                  <a:extLst>
                    <a:ext uri="{FF2B5EF4-FFF2-40B4-BE49-F238E27FC236}">
                      <a16:creationId xmlns:a16="http://schemas.microsoft.com/office/drawing/2014/main" id="{42810F7F-8AB1-4E2C-AFEF-DF3DE5D084DE}"/>
                    </a:ext>
                  </a:extLst>
                </p:cNvPr>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5" name="Rectangle 575">
                  <a:extLst>
                    <a:ext uri="{FF2B5EF4-FFF2-40B4-BE49-F238E27FC236}">
                      <a16:creationId xmlns:a16="http://schemas.microsoft.com/office/drawing/2014/main" id="{5502CD9F-FE9F-4EA1-BDB3-A007FEF7F021}"/>
                    </a:ext>
                  </a:extLst>
                </p:cNvPr>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6" name="Rectangle 576">
                  <a:extLst>
                    <a:ext uri="{FF2B5EF4-FFF2-40B4-BE49-F238E27FC236}">
                      <a16:creationId xmlns:a16="http://schemas.microsoft.com/office/drawing/2014/main" id="{2EFAF715-417E-44A4-A57B-386B062432E4}"/>
                    </a:ext>
                  </a:extLst>
                </p:cNvPr>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7" name="Rectangle 577">
                  <a:extLst>
                    <a:ext uri="{FF2B5EF4-FFF2-40B4-BE49-F238E27FC236}">
                      <a16:creationId xmlns:a16="http://schemas.microsoft.com/office/drawing/2014/main" id="{1372AD52-FB81-4BE9-9573-303EBFE24FD5}"/>
                    </a:ext>
                  </a:extLst>
                </p:cNvPr>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8" name="Freeform 578">
                  <a:extLst>
                    <a:ext uri="{FF2B5EF4-FFF2-40B4-BE49-F238E27FC236}">
                      <a16:creationId xmlns:a16="http://schemas.microsoft.com/office/drawing/2014/main" id="{F7AF7712-2F74-4022-B1A4-D3B5441B0A9E}"/>
                    </a:ext>
                  </a:extLst>
                </p:cNvPr>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9" name="Rectangle 579">
                  <a:extLst>
                    <a:ext uri="{FF2B5EF4-FFF2-40B4-BE49-F238E27FC236}">
                      <a16:creationId xmlns:a16="http://schemas.microsoft.com/office/drawing/2014/main" id="{6773A944-C2EF-48B5-9E57-239E0637E7BF}"/>
                    </a:ext>
                  </a:extLst>
                </p:cNvPr>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0" name="Rectangle 580">
                  <a:extLst>
                    <a:ext uri="{FF2B5EF4-FFF2-40B4-BE49-F238E27FC236}">
                      <a16:creationId xmlns:a16="http://schemas.microsoft.com/office/drawing/2014/main" id="{2015B101-F06D-4AD8-827B-014C030B498A}"/>
                    </a:ext>
                  </a:extLst>
                </p:cNvPr>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1" name="Rectangle 581">
                  <a:extLst>
                    <a:ext uri="{FF2B5EF4-FFF2-40B4-BE49-F238E27FC236}">
                      <a16:creationId xmlns:a16="http://schemas.microsoft.com/office/drawing/2014/main" id="{CAC73E3B-997E-4978-AB02-DB436CEC2655}"/>
                    </a:ext>
                  </a:extLst>
                </p:cNvPr>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2" name="Rectangle 582">
                  <a:extLst>
                    <a:ext uri="{FF2B5EF4-FFF2-40B4-BE49-F238E27FC236}">
                      <a16:creationId xmlns:a16="http://schemas.microsoft.com/office/drawing/2014/main" id="{4FFC3AAE-6204-46EB-805E-15413BF10765}"/>
                    </a:ext>
                  </a:extLst>
                </p:cNvPr>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3" name="Rectangle 583">
                  <a:extLst>
                    <a:ext uri="{FF2B5EF4-FFF2-40B4-BE49-F238E27FC236}">
                      <a16:creationId xmlns:a16="http://schemas.microsoft.com/office/drawing/2014/main" id="{73A25CC2-C9CD-4919-83E2-5DBE675A7A2C}"/>
                    </a:ext>
                  </a:extLst>
                </p:cNvPr>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4" name="Rectangle 584">
                  <a:extLst>
                    <a:ext uri="{FF2B5EF4-FFF2-40B4-BE49-F238E27FC236}">
                      <a16:creationId xmlns:a16="http://schemas.microsoft.com/office/drawing/2014/main" id="{1E11238C-71F9-45DC-8A54-98F5E631FF08}"/>
                    </a:ext>
                  </a:extLst>
                </p:cNvPr>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5" name="Rectangle 585">
                  <a:extLst>
                    <a:ext uri="{FF2B5EF4-FFF2-40B4-BE49-F238E27FC236}">
                      <a16:creationId xmlns:a16="http://schemas.microsoft.com/office/drawing/2014/main" id="{174C3525-7271-4AAA-9651-5FCEA34F2064}"/>
                    </a:ext>
                  </a:extLst>
                </p:cNvPr>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6" name="Freeform 586">
                  <a:extLst>
                    <a:ext uri="{FF2B5EF4-FFF2-40B4-BE49-F238E27FC236}">
                      <a16:creationId xmlns:a16="http://schemas.microsoft.com/office/drawing/2014/main" id="{FF94B765-7A23-471A-826D-CF4E5221AD56}"/>
                    </a:ext>
                  </a:extLst>
                </p:cNvPr>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7" name="Rectangle 587">
                  <a:extLst>
                    <a:ext uri="{FF2B5EF4-FFF2-40B4-BE49-F238E27FC236}">
                      <a16:creationId xmlns:a16="http://schemas.microsoft.com/office/drawing/2014/main" id="{7CFAC539-1939-49D4-BB4C-861066D0490D}"/>
                    </a:ext>
                  </a:extLst>
                </p:cNvPr>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8" name="Rectangle 588">
                  <a:extLst>
                    <a:ext uri="{FF2B5EF4-FFF2-40B4-BE49-F238E27FC236}">
                      <a16:creationId xmlns:a16="http://schemas.microsoft.com/office/drawing/2014/main" id="{4656E00F-03A2-4107-A53F-216BFDCD761B}"/>
                    </a:ext>
                  </a:extLst>
                </p:cNvPr>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9" name="Rectangle 589">
                  <a:extLst>
                    <a:ext uri="{FF2B5EF4-FFF2-40B4-BE49-F238E27FC236}">
                      <a16:creationId xmlns:a16="http://schemas.microsoft.com/office/drawing/2014/main" id="{5B76790D-5C28-4DFC-B819-08B7B020C014}"/>
                    </a:ext>
                  </a:extLst>
                </p:cNvPr>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0" name="Rectangle 590">
                  <a:extLst>
                    <a:ext uri="{FF2B5EF4-FFF2-40B4-BE49-F238E27FC236}">
                      <a16:creationId xmlns:a16="http://schemas.microsoft.com/office/drawing/2014/main" id="{CB70F003-43E9-40C4-AB8C-0F7DB006441A}"/>
                    </a:ext>
                  </a:extLst>
                </p:cNvPr>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1" name="Rectangle 591">
                  <a:extLst>
                    <a:ext uri="{FF2B5EF4-FFF2-40B4-BE49-F238E27FC236}">
                      <a16:creationId xmlns:a16="http://schemas.microsoft.com/office/drawing/2014/main" id="{1D5FCE91-CAFD-4EEC-BA70-2E797C4B5781}"/>
                    </a:ext>
                  </a:extLst>
                </p:cNvPr>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2" name="Rectangle 592">
                  <a:extLst>
                    <a:ext uri="{FF2B5EF4-FFF2-40B4-BE49-F238E27FC236}">
                      <a16:creationId xmlns:a16="http://schemas.microsoft.com/office/drawing/2014/main" id="{98F121DA-7140-40F2-9E32-4BA3B6B5BB6B}"/>
                    </a:ext>
                  </a:extLst>
                </p:cNvPr>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3" name="Rectangle 593">
                  <a:extLst>
                    <a:ext uri="{FF2B5EF4-FFF2-40B4-BE49-F238E27FC236}">
                      <a16:creationId xmlns:a16="http://schemas.microsoft.com/office/drawing/2014/main" id="{185FD447-6680-48E9-BAE8-2A8A5CA67BDD}"/>
                    </a:ext>
                  </a:extLst>
                </p:cNvPr>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4" name="Freeform 594">
                  <a:extLst>
                    <a:ext uri="{FF2B5EF4-FFF2-40B4-BE49-F238E27FC236}">
                      <a16:creationId xmlns:a16="http://schemas.microsoft.com/office/drawing/2014/main" id="{185C379E-5805-4B6F-92EE-47911FFF730C}"/>
                    </a:ext>
                  </a:extLst>
                </p:cNvPr>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5" name="Rectangle 595">
                  <a:extLst>
                    <a:ext uri="{FF2B5EF4-FFF2-40B4-BE49-F238E27FC236}">
                      <a16:creationId xmlns:a16="http://schemas.microsoft.com/office/drawing/2014/main" id="{B4793498-53BD-4C98-B1CB-6901175A6BD3}"/>
                    </a:ext>
                  </a:extLst>
                </p:cNvPr>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6" name="Rectangle 596">
                  <a:extLst>
                    <a:ext uri="{FF2B5EF4-FFF2-40B4-BE49-F238E27FC236}">
                      <a16:creationId xmlns:a16="http://schemas.microsoft.com/office/drawing/2014/main" id="{0162F2CE-BE98-4942-82B2-3A32E59ED10E}"/>
                    </a:ext>
                  </a:extLst>
                </p:cNvPr>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7" name="Rectangle 597">
                  <a:extLst>
                    <a:ext uri="{FF2B5EF4-FFF2-40B4-BE49-F238E27FC236}">
                      <a16:creationId xmlns:a16="http://schemas.microsoft.com/office/drawing/2014/main" id="{AEE3E811-717E-4DE4-A6CE-D36384CB26D9}"/>
                    </a:ext>
                  </a:extLst>
                </p:cNvPr>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8" name="Rectangle 598">
                  <a:extLst>
                    <a:ext uri="{FF2B5EF4-FFF2-40B4-BE49-F238E27FC236}">
                      <a16:creationId xmlns:a16="http://schemas.microsoft.com/office/drawing/2014/main" id="{F79AF4AC-1A92-479C-BDE2-D81CF238C484}"/>
                    </a:ext>
                  </a:extLst>
                </p:cNvPr>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9" name="Rectangle 599">
                  <a:extLst>
                    <a:ext uri="{FF2B5EF4-FFF2-40B4-BE49-F238E27FC236}">
                      <a16:creationId xmlns:a16="http://schemas.microsoft.com/office/drawing/2014/main" id="{47A2FF6F-3A7C-4F70-949D-BB67E172EEB1}"/>
                    </a:ext>
                  </a:extLst>
                </p:cNvPr>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0" name="Rectangle 600">
                  <a:extLst>
                    <a:ext uri="{FF2B5EF4-FFF2-40B4-BE49-F238E27FC236}">
                      <a16:creationId xmlns:a16="http://schemas.microsoft.com/office/drawing/2014/main" id="{6E544A9B-1847-4455-8ABF-95B20539C63F}"/>
                    </a:ext>
                  </a:extLst>
                </p:cNvPr>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1" name="Rectangle 601">
                  <a:extLst>
                    <a:ext uri="{FF2B5EF4-FFF2-40B4-BE49-F238E27FC236}">
                      <a16:creationId xmlns:a16="http://schemas.microsoft.com/office/drawing/2014/main" id="{5A02EA13-BFC2-4341-9BED-9DE01008CE61}"/>
                    </a:ext>
                  </a:extLst>
                </p:cNvPr>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2" name="Freeform 602">
                  <a:extLst>
                    <a:ext uri="{FF2B5EF4-FFF2-40B4-BE49-F238E27FC236}">
                      <a16:creationId xmlns:a16="http://schemas.microsoft.com/office/drawing/2014/main" id="{832EB86D-37E8-4EA5-AC76-50E4F4586A5D}"/>
                    </a:ext>
                  </a:extLst>
                </p:cNvPr>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3" name="Rectangle 603">
                  <a:extLst>
                    <a:ext uri="{FF2B5EF4-FFF2-40B4-BE49-F238E27FC236}">
                      <a16:creationId xmlns:a16="http://schemas.microsoft.com/office/drawing/2014/main" id="{C9FAC78D-6DD8-4E8F-95DD-9819BC9CF819}"/>
                    </a:ext>
                  </a:extLst>
                </p:cNvPr>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4" name="Rectangle 604">
                  <a:extLst>
                    <a:ext uri="{FF2B5EF4-FFF2-40B4-BE49-F238E27FC236}">
                      <a16:creationId xmlns:a16="http://schemas.microsoft.com/office/drawing/2014/main" id="{6575F216-0237-43E9-B0F9-D3D3578CB72C}"/>
                    </a:ext>
                  </a:extLst>
                </p:cNvPr>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5" name="Rectangle 605">
                  <a:extLst>
                    <a:ext uri="{FF2B5EF4-FFF2-40B4-BE49-F238E27FC236}">
                      <a16:creationId xmlns:a16="http://schemas.microsoft.com/office/drawing/2014/main" id="{721E39F0-ED39-4700-8A58-084731C2617E}"/>
                    </a:ext>
                  </a:extLst>
                </p:cNvPr>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6" name="Rectangle 606">
                  <a:extLst>
                    <a:ext uri="{FF2B5EF4-FFF2-40B4-BE49-F238E27FC236}">
                      <a16:creationId xmlns:a16="http://schemas.microsoft.com/office/drawing/2014/main" id="{E813BEF0-30E1-4466-8E9F-B380E851E5F9}"/>
                    </a:ext>
                  </a:extLst>
                </p:cNvPr>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9" name="Rectangle 608">
                <a:extLst>
                  <a:ext uri="{FF2B5EF4-FFF2-40B4-BE49-F238E27FC236}">
                    <a16:creationId xmlns:a16="http://schemas.microsoft.com/office/drawing/2014/main" id="{13A308C5-3190-427F-842D-30F6CA2D0BBA}"/>
                  </a:ext>
                </a:extLst>
              </p:cNvPr>
              <p:cNvSpPr>
                <a:spLocks noChangeArrowheads="1"/>
              </p:cNvSpPr>
              <p:nvPr/>
            </p:nvSpPr>
            <p:spPr bwMode="auto">
              <a:xfrm>
                <a:off x="490855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609">
                <a:extLst>
                  <a:ext uri="{FF2B5EF4-FFF2-40B4-BE49-F238E27FC236}">
                    <a16:creationId xmlns:a16="http://schemas.microsoft.com/office/drawing/2014/main" id="{B9186F9F-694C-4600-96F2-1FFEDB8E6E11}"/>
                  </a:ext>
                </a:extLst>
              </p:cNvPr>
              <p:cNvSpPr>
                <a:spLocks noChangeArrowheads="1"/>
              </p:cNvSpPr>
              <p:nvPr/>
            </p:nvSpPr>
            <p:spPr bwMode="auto">
              <a:xfrm>
                <a:off x="4916487"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610">
                <a:extLst>
                  <a:ext uri="{FF2B5EF4-FFF2-40B4-BE49-F238E27FC236}">
                    <a16:creationId xmlns:a16="http://schemas.microsoft.com/office/drawing/2014/main" id="{0A78C864-B71A-40C2-87A2-5832A6C3BF03}"/>
                  </a:ext>
                </a:extLst>
              </p:cNvPr>
              <p:cNvSpPr>
                <a:spLocks noChangeArrowheads="1"/>
              </p:cNvSpPr>
              <p:nvPr/>
            </p:nvSpPr>
            <p:spPr bwMode="auto">
              <a:xfrm>
                <a:off x="4924425"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611">
                <a:extLst>
                  <a:ext uri="{FF2B5EF4-FFF2-40B4-BE49-F238E27FC236}">
                    <a16:creationId xmlns:a16="http://schemas.microsoft.com/office/drawing/2014/main" id="{48300217-BD8F-4A52-9A97-A2E963A842A6}"/>
                  </a:ext>
                </a:extLst>
              </p:cNvPr>
              <p:cNvSpPr>
                <a:spLocks/>
              </p:cNvSpPr>
              <p:nvPr/>
            </p:nvSpPr>
            <p:spPr bwMode="auto">
              <a:xfrm>
                <a:off x="5002212" y="3652838"/>
                <a:ext cx="9525" cy="9525"/>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3" name="Rectangle 612">
                <a:extLst>
                  <a:ext uri="{FF2B5EF4-FFF2-40B4-BE49-F238E27FC236}">
                    <a16:creationId xmlns:a16="http://schemas.microsoft.com/office/drawing/2014/main" id="{3AB286D3-6100-4957-B343-4E7BF7467935}"/>
                  </a:ext>
                </a:extLst>
              </p:cNvPr>
              <p:cNvSpPr>
                <a:spLocks noChangeArrowheads="1"/>
              </p:cNvSpPr>
              <p:nvPr/>
            </p:nvSpPr>
            <p:spPr bwMode="auto">
              <a:xfrm>
                <a:off x="4878387" y="3686176"/>
                <a:ext cx="146050"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4" name="Rectangle 613">
                <a:extLst>
                  <a:ext uri="{FF2B5EF4-FFF2-40B4-BE49-F238E27FC236}">
                    <a16:creationId xmlns:a16="http://schemas.microsoft.com/office/drawing/2014/main" id="{848541D7-A3DC-4F70-A29F-5D67411F5440}"/>
                  </a:ext>
                </a:extLst>
              </p:cNvPr>
              <p:cNvSpPr>
                <a:spLocks noChangeArrowheads="1"/>
              </p:cNvSpPr>
              <p:nvPr/>
            </p:nvSpPr>
            <p:spPr bwMode="auto">
              <a:xfrm>
                <a:off x="4884737"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5" name="Rectangle 614">
                <a:extLst>
                  <a:ext uri="{FF2B5EF4-FFF2-40B4-BE49-F238E27FC236}">
                    <a16:creationId xmlns:a16="http://schemas.microsoft.com/office/drawing/2014/main" id="{CF5AFD54-7191-4FEA-B51E-D76E61A1AD26}"/>
                  </a:ext>
                </a:extLst>
              </p:cNvPr>
              <p:cNvSpPr>
                <a:spLocks noChangeArrowheads="1"/>
              </p:cNvSpPr>
              <p:nvPr/>
            </p:nvSpPr>
            <p:spPr bwMode="auto">
              <a:xfrm>
                <a:off x="4892675" y="3692526"/>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6" name="Rectangle 615">
                <a:extLst>
                  <a:ext uri="{FF2B5EF4-FFF2-40B4-BE49-F238E27FC236}">
                    <a16:creationId xmlns:a16="http://schemas.microsoft.com/office/drawing/2014/main" id="{27F11C27-7BAE-4A79-94C9-7E843411AA3F}"/>
                  </a:ext>
                </a:extLst>
              </p:cNvPr>
              <p:cNvSpPr>
                <a:spLocks noChangeArrowheads="1"/>
              </p:cNvSpPr>
              <p:nvPr/>
            </p:nvSpPr>
            <p:spPr bwMode="auto">
              <a:xfrm>
                <a:off x="4902200"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7" name="Rectangle 616">
                <a:extLst>
                  <a:ext uri="{FF2B5EF4-FFF2-40B4-BE49-F238E27FC236}">
                    <a16:creationId xmlns:a16="http://schemas.microsoft.com/office/drawing/2014/main" id="{5A7DB825-4C85-4519-9D29-D798043B0637}"/>
                  </a:ext>
                </a:extLst>
              </p:cNvPr>
              <p:cNvSpPr>
                <a:spLocks noChangeArrowheads="1"/>
              </p:cNvSpPr>
              <p:nvPr/>
            </p:nvSpPr>
            <p:spPr bwMode="auto">
              <a:xfrm>
                <a:off x="490855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8" name="Rectangle 617">
                <a:extLst>
                  <a:ext uri="{FF2B5EF4-FFF2-40B4-BE49-F238E27FC236}">
                    <a16:creationId xmlns:a16="http://schemas.microsoft.com/office/drawing/2014/main" id="{CDEA4E10-CBDB-4E87-ADD6-C1FB81631541}"/>
                  </a:ext>
                </a:extLst>
              </p:cNvPr>
              <p:cNvSpPr>
                <a:spLocks noChangeArrowheads="1"/>
              </p:cNvSpPr>
              <p:nvPr/>
            </p:nvSpPr>
            <p:spPr bwMode="auto">
              <a:xfrm>
                <a:off x="4916487"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618">
                <a:extLst>
                  <a:ext uri="{FF2B5EF4-FFF2-40B4-BE49-F238E27FC236}">
                    <a16:creationId xmlns:a16="http://schemas.microsoft.com/office/drawing/2014/main" id="{0B783B64-EE38-4F55-AA43-B5F69079FD07}"/>
                  </a:ext>
                </a:extLst>
              </p:cNvPr>
              <p:cNvSpPr>
                <a:spLocks noChangeArrowheads="1"/>
              </p:cNvSpPr>
              <p:nvPr/>
            </p:nvSpPr>
            <p:spPr bwMode="auto">
              <a:xfrm>
                <a:off x="4924425"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619">
                <a:extLst>
                  <a:ext uri="{FF2B5EF4-FFF2-40B4-BE49-F238E27FC236}">
                    <a16:creationId xmlns:a16="http://schemas.microsoft.com/office/drawing/2014/main" id="{1B192AC3-9E3D-44AD-9536-C6597D216C3A}"/>
                  </a:ext>
                </a:extLst>
              </p:cNvPr>
              <p:cNvSpPr>
                <a:spLocks/>
              </p:cNvSpPr>
              <p:nvPr/>
            </p:nvSpPr>
            <p:spPr bwMode="auto">
              <a:xfrm>
                <a:off x="5002212" y="3700463"/>
                <a:ext cx="9525" cy="9525"/>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620">
                <a:extLst>
                  <a:ext uri="{FF2B5EF4-FFF2-40B4-BE49-F238E27FC236}">
                    <a16:creationId xmlns:a16="http://schemas.microsoft.com/office/drawing/2014/main" id="{A558CDCF-7E27-4ADA-B6A8-87B2F09E91E0}"/>
                  </a:ext>
                </a:extLst>
              </p:cNvPr>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621">
                <a:extLst>
                  <a:ext uri="{FF2B5EF4-FFF2-40B4-BE49-F238E27FC236}">
                    <a16:creationId xmlns:a16="http://schemas.microsoft.com/office/drawing/2014/main" id="{567B1D99-A921-4D9E-9C79-C4A5377D84D8}"/>
                  </a:ext>
                </a:extLst>
              </p:cNvPr>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622">
                <a:extLst>
                  <a:ext uri="{FF2B5EF4-FFF2-40B4-BE49-F238E27FC236}">
                    <a16:creationId xmlns:a16="http://schemas.microsoft.com/office/drawing/2014/main" id="{CAD90737-190A-41FC-B25B-69363B96F710}"/>
                  </a:ext>
                </a:extLst>
              </p:cNvPr>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623">
                <a:extLst>
                  <a:ext uri="{FF2B5EF4-FFF2-40B4-BE49-F238E27FC236}">
                    <a16:creationId xmlns:a16="http://schemas.microsoft.com/office/drawing/2014/main" id="{B76B010E-25CD-4BC7-A939-69C56C9CE853}"/>
                  </a:ext>
                </a:extLst>
              </p:cNvPr>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5" name="Rectangle 624">
                <a:extLst>
                  <a:ext uri="{FF2B5EF4-FFF2-40B4-BE49-F238E27FC236}">
                    <a16:creationId xmlns:a16="http://schemas.microsoft.com/office/drawing/2014/main" id="{B767FC5B-9908-4942-A628-28F12C158663}"/>
                  </a:ext>
                </a:extLst>
              </p:cNvPr>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625">
                <a:extLst>
                  <a:ext uri="{FF2B5EF4-FFF2-40B4-BE49-F238E27FC236}">
                    <a16:creationId xmlns:a16="http://schemas.microsoft.com/office/drawing/2014/main" id="{F5F4B555-7BC6-45E0-8ED5-951E87969162}"/>
                  </a:ext>
                </a:extLst>
              </p:cNvPr>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7" name="Rectangle 626">
                <a:extLst>
                  <a:ext uri="{FF2B5EF4-FFF2-40B4-BE49-F238E27FC236}">
                    <a16:creationId xmlns:a16="http://schemas.microsoft.com/office/drawing/2014/main" id="{978ADBE6-56B8-40BC-AA61-D83F791EFF95}"/>
                  </a:ext>
                </a:extLst>
              </p:cNvPr>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8" name="Rectangle 627">
                <a:extLst>
                  <a:ext uri="{FF2B5EF4-FFF2-40B4-BE49-F238E27FC236}">
                    <a16:creationId xmlns:a16="http://schemas.microsoft.com/office/drawing/2014/main" id="{0398564F-94EC-4230-9A0E-218CD96ADC93}"/>
                  </a:ext>
                </a:extLst>
              </p:cNvPr>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9" name="Rectangle 628">
                <a:extLst>
                  <a:ext uri="{FF2B5EF4-FFF2-40B4-BE49-F238E27FC236}">
                    <a16:creationId xmlns:a16="http://schemas.microsoft.com/office/drawing/2014/main" id="{E03B7E88-DB09-4DC0-AE38-B64E89005AD4}"/>
                  </a:ext>
                </a:extLst>
              </p:cNvPr>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629">
                <a:extLst>
                  <a:ext uri="{FF2B5EF4-FFF2-40B4-BE49-F238E27FC236}">
                    <a16:creationId xmlns:a16="http://schemas.microsoft.com/office/drawing/2014/main" id="{FF4B5066-1B04-4022-9DE2-2217B8497C2B}"/>
                  </a:ext>
                </a:extLst>
              </p:cNvPr>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1" name="Rectangle 630">
                <a:extLst>
                  <a:ext uri="{FF2B5EF4-FFF2-40B4-BE49-F238E27FC236}">
                    <a16:creationId xmlns:a16="http://schemas.microsoft.com/office/drawing/2014/main" id="{C5A4B41B-03CB-46A3-B9F0-D0763EA48E71}"/>
                  </a:ext>
                </a:extLst>
              </p:cNvPr>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2" name="Rectangle 631">
                <a:extLst>
                  <a:ext uri="{FF2B5EF4-FFF2-40B4-BE49-F238E27FC236}">
                    <a16:creationId xmlns:a16="http://schemas.microsoft.com/office/drawing/2014/main" id="{50DF81AB-DB28-4F52-93F7-FD50A51B1485}"/>
                  </a:ext>
                </a:extLst>
              </p:cNvPr>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3" name="Rectangle 632">
                <a:extLst>
                  <a:ext uri="{FF2B5EF4-FFF2-40B4-BE49-F238E27FC236}">
                    <a16:creationId xmlns:a16="http://schemas.microsoft.com/office/drawing/2014/main" id="{8944DC36-CE2A-43BF-80FC-09806BB8F705}"/>
                  </a:ext>
                </a:extLst>
              </p:cNvPr>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4" name="Rectangle 633">
                <a:extLst>
                  <a:ext uri="{FF2B5EF4-FFF2-40B4-BE49-F238E27FC236}">
                    <a16:creationId xmlns:a16="http://schemas.microsoft.com/office/drawing/2014/main" id="{15BB7557-684B-4373-AEE6-52F69CE2DCAA}"/>
                  </a:ext>
                </a:extLst>
              </p:cNvPr>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5" name="Rectangle 634">
                <a:extLst>
                  <a:ext uri="{FF2B5EF4-FFF2-40B4-BE49-F238E27FC236}">
                    <a16:creationId xmlns:a16="http://schemas.microsoft.com/office/drawing/2014/main" id="{E9631E70-F880-4572-A135-FC67D89D8D08}"/>
                  </a:ext>
                </a:extLst>
              </p:cNvPr>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6" name="Rectangle 635">
                <a:extLst>
                  <a:ext uri="{FF2B5EF4-FFF2-40B4-BE49-F238E27FC236}">
                    <a16:creationId xmlns:a16="http://schemas.microsoft.com/office/drawing/2014/main" id="{E688C711-BEF0-494F-8BAC-42A96B6D7805}"/>
                  </a:ext>
                </a:extLst>
              </p:cNvPr>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7" name="Rectangle 636">
                <a:extLst>
                  <a:ext uri="{FF2B5EF4-FFF2-40B4-BE49-F238E27FC236}">
                    <a16:creationId xmlns:a16="http://schemas.microsoft.com/office/drawing/2014/main" id="{1A3BD374-155A-4294-BDEE-F3044B328B77}"/>
                  </a:ext>
                </a:extLst>
              </p:cNvPr>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637">
                <a:extLst>
                  <a:ext uri="{FF2B5EF4-FFF2-40B4-BE49-F238E27FC236}">
                    <a16:creationId xmlns:a16="http://schemas.microsoft.com/office/drawing/2014/main" id="{E734BAC9-BFB9-41FA-92B0-6A694FF72159}"/>
                  </a:ext>
                </a:extLst>
              </p:cNvPr>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9" name="Rectangle 638">
                <a:extLst>
                  <a:ext uri="{FF2B5EF4-FFF2-40B4-BE49-F238E27FC236}">
                    <a16:creationId xmlns:a16="http://schemas.microsoft.com/office/drawing/2014/main" id="{858C8D35-67C0-4BA4-9B23-BD8B613A4230}"/>
                  </a:ext>
                </a:extLst>
              </p:cNvPr>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0" name="Rectangle 639">
                <a:extLst>
                  <a:ext uri="{FF2B5EF4-FFF2-40B4-BE49-F238E27FC236}">
                    <a16:creationId xmlns:a16="http://schemas.microsoft.com/office/drawing/2014/main" id="{CE0B5618-9BCD-4B71-8548-7BDE26E51133}"/>
                  </a:ext>
                </a:extLst>
              </p:cNvPr>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1" name="Rectangle 640">
                <a:extLst>
                  <a:ext uri="{FF2B5EF4-FFF2-40B4-BE49-F238E27FC236}">
                    <a16:creationId xmlns:a16="http://schemas.microsoft.com/office/drawing/2014/main" id="{A4E21407-2774-472F-9762-A5B8D719DF70}"/>
                  </a:ext>
                </a:extLst>
              </p:cNvPr>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2" name="Rectangle 641">
                <a:extLst>
                  <a:ext uri="{FF2B5EF4-FFF2-40B4-BE49-F238E27FC236}">
                    <a16:creationId xmlns:a16="http://schemas.microsoft.com/office/drawing/2014/main" id="{D934023B-130E-4374-A89C-F6AE45F12287}"/>
                  </a:ext>
                </a:extLst>
              </p:cNvPr>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3" name="Rectangle 642">
                <a:extLst>
                  <a:ext uri="{FF2B5EF4-FFF2-40B4-BE49-F238E27FC236}">
                    <a16:creationId xmlns:a16="http://schemas.microsoft.com/office/drawing/2014/main" id="{186CD4F1-D2EE-4B8E-AE6E-621DCF3C50C2}"/>
                  </a:ext>
                </a:extLst>
              </p:cNvPr>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4" name="Rectangle 643">
                <a:extLst>
                  <a:ext uri="{FF2B5EF4-FFF2-40B4-BE49-F238E27FC236}">
                    <a16:creationId xmlns:a16="http://schemas.microsoft.com/office/drawing/2014/main" id="{9E88A1B0-E958-482E-A42E-778CED7DF577}"/>
                  </a:ext>
                </a:extLst>
              </p:cNvPr>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5" name="Rectangle 644">
                <a:extLst>
                  <a:ext uri="{FF2B5EF4-FFF2-40B4-BE49-F238E27FC236}">
                    <a16:creationId xmlns:a16="http://schemas.microsoft.com/office/drawing/2014/main" id="{4D131F80-3C84-4BCD-8004-CC7347BCF5C4}"/>
                  </a:ext>
                </a:extLst>
              </p:cNvPr>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645">
                <a:extLst>
                  <a:ext uri="{FF2B5EF4-FFF2-40B4-BE49-F238E27FC236}">
                    <a16:creationId xmlns:a16="http://schemas.microsoft.com/office/drawing/2014/main" id="{C31F29E9-C5B1-48D2-B00D-FF1A8E927A0A}"/>
                  </a:ext>
                </a:extLst>
              </p:cNvPr>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7" name="Rectangle 646">
                <a:extLst>
                  <a:ext uri="{FF2B5EF4-FFF2-40B4-BE49-F238E27FC236}">
                    <a16:creationId xmlns:a16="http://schemas.microsoft.com/office/drawing/2014/main" id="{0EE54294-AF49-4333-983D-94B0BF93F4B4}"/>
                  </a:ext>
                </a:extLst>
              </p:cNvPr>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8" name="Rectangle 647">
                <a:extLst>
                  <a:ext uri="{FF2B5EF4-FFF2-40B4-BE49-F238E27FC236}">
                    <a16:creationId xmlns:a16="http://schemas.microsoft.com/office/drawing/2014/main" id="{EE057565-22B3-431A-9743-267D622DB5F9}"/>
                  </a:ext>
                </a:extLst>
              </p:cNvPr>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648">
                <a:extLst>
                  <a:ext uri="{FF2B5EF4-FFF2-40B4-BE49-F238E27FC236}">
                    <a16:creationId xmlns:a16="http://schemas.microsoft.com/office/drawing/2014/main" id="{0B935F05-F212-46B7-8C5E-FB6E7A12E15F}"/>
                  </a:ext>
                </a:extLst>
              </p:cNvPr>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0" name="Rectangle 649">
                <a:extLst>
                  <a:ext uri="{FF2B5EF4-FFF2-40B4-BE49-F238E27FC236}">
                    <a16:creationId xmlns:a16="http://schemas.microsoft.com/office/drawing/2014/main" id="{8B4897E7-1C82-47B3-A910-88C51513DE42}"/>
                  </a:ext>
                </a:extLst>
              </p:cNvPr>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1" name="Rectangle 650">
                <a:extLst>
                  <a:ext uri="{FF2B5EF4-FFF2-40B4-BE49-F238E27FC236}">
                    <a16:creationId xmlns:a16="http://schemas.microsoft.com/office/drawing/2014/main" id="{8C93C140-C0DF-4471-8FA4-2956E7DF89E6}"/>
                  </a:ext>
                </a:extLst>
              </p:cNvPr>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2" name="Rectangle 651">
                <a:extLst>
                  <a:ext uri="{FF2B5EF4-FFF2-40B4-BE49-F238E27FC236}">
                    <a16:creationId xmlns:a16="http://schemas.microsoft.com/office/drawing/2014/main" id="{29C27842-E00A-4FB4-9DAD-EBB7DDD72C15}"/>
                  </a:ext>
                </a:extLst>
              </p:cNvPr>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3" name="Rectangle 652">
                <a:extLst>
                  <a:ext uri="{FF2B5EF4-FFF2-40B4-BE49-F238E27FC236}">
                    <a16:creationId xmlns:a16="http://schemas.microsoft.com/office/drawing/2014/main" id="{8E9ABEB9-87E8-4A39-806D-DB226F19B1D2}"/>
                  </a:ext>
                </a:extLst>
              </p:cNvPr>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653">
                <a:extLst>
                  <a:ext uri="{FF2B5EF4-FFF2-40B4-BE49-F238E27FC236}">
                    <a16:creationId xmlns:a16="http://schemas.microsoft.com/office/drawing/2014/main" id="{0F602D5D-F199-4AFD-8F83-416C052231A1}"/>
                  </a:ext>
                </a:extLst>
              </p:cNvPr>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5" name="Rectangle 654">
                <a:extLst>
                  <a:ext uri="{FF2B5EF4-FFF2-40B4-BE49-F238E27FC236}">
                    <a16:creationId xmlns:a16="http://schemas.microsoft.com/office/drawing/2014/main" id="{0F0ED974-485B-42C9-BBDB-03A9D86C2414}"/>
                  </a:ext>
                </a:extLst>
              </p:cNvPr>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6" name="Rectangle 655">
                <a:extLst>
                  <a:ext uri="{FF2B5EF4-FFF2-40B4-BE49-F238E27FC236}">
                    <a16:creationId xmlns:a16="http://schemas.microsoft.com/office/drawing/2014/main" id="{62035721-051B-44DA-B2DA-4CE8B29A916E}"/>
                  </a:ext>
                </a:extLst>
              </p:cNvPr>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7" name="Rectangle 656">
                <a:extLst>
                  <a:ext uri="{FF2B5EF4-FFF2-40B4-BE49-F238E27FC236}">
                    <a16:creationId xmlns:a16="http://schemas.microsoft.com/office/drawing/2014/main" id="{C8A6926C-A3FF-41E3-8EBD-499D77B9D204}"/>
                  </a:ext>
                </a:extLst>
              </p:cNvPr>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8" name="Rectangle 657">
                <a:extLst>
                  <a:ext uri="{FF2B5EF4-FFF2-40B4-BE49-F238E27FC236}">
                    <a16:creationId xmlns:a16="http://schemas.microsoft.com/office/drawing/2014/main" id="{4B2B2AB8-82B4-4877-851A-905B2F27A099}"/>
                  </a:ext>
                </a:extLst>
              </p:cNvPr>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9" name="Rectangle 658">
                <a:extLst>
                  <a:ext uri="{FF2B5EF4-FFF2-40B4-BE49-F238E27FC236}">
                    <a16:creationId xmlns:a16="http://schemas.microsoft.com/office/drawing/2014/main" id="{11522864-F50D-457C-93C2-C6FBBA5688F5}"/>
                  </a:ext>
                </a:extLst>
              </p:cNvPr>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0" name="Rectangle 659">
                <a:extLst>
                  <a:ext uri="{FF2B5EF4-FFF2-40B4-BE49-F238E27FC236}">
                    <a16:creationId xmlns:a16="http://schemas.microsoft.com/office/drawing/2014/main" id="{CB1F1B7E-D856-4C13-B096-F2103B69F6CA}"/>
                  </a:ext>
                </a:extLst>
              </p:cNvPr>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1" name="Rectangle 660">
                <a:extLst>
                  <a:ext uri="{FF2B5EF4-FFF2-40B4-BE49-F238E27FC236}">
                    <a16:creationId xmlns:a16="http://schemas.microsoft.com/office/drawing/2014/main" id="{D2A6724F-B0E5-44FC-8E94-1BE14EB0DA2B}"/>
                  </a:ext>
                </a:extLst>
              </p:cNvPr>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661">
                <a:extLst>
                  <a:ext uri="{FF2B5EF4-FFF2-40B4-BE49-F238E27FC236}">
                    <a16:creationId xmlns:a16="http://schemas.microsoft.com/office/drawing/2014/main" id="{4B9F2887-E009-4C6A-A0CC-C84A585BC87A}"/>
                  </a:ext>
                </a:extLst>
              </p:cNvPr>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3" name="Rectangle 662">
                <a:extLst>
                  <a:ext uri="{FF2B5EF4-FFF2-40B4-BE49-F238E27FC236}">
                    <a16:creationId xmlns:a16="http://schemas.microsoft.com/office/drawing/2014/main" id="{D7F755BD-035C-4F36-ABE4-4FF45E1AF1C3}"/>
                  </a:ext>
                </a:extLst>
              </p:cNvPr>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4" name="Rectangle 663">
                <a:extLst>
                  <a:ext uri="{FF2B5EF4-FFF2-40B4-BE49-F238E27FC236}">
                    <a16:creationId xmlns:a16="http://schemas.microsoft.com/office/drawing/2014/main" id="{FBFAA24D-D97B-4AFD-9F85-F5404B6BAA8F}"/>
                  </a:ext>
                </a:extLst>
              </p:cNvPr>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5" name="Rectangle 664">
                <a:extLst>
                  <a:ext uri="{FF2B5EF4-FFF2-40B4-BE49-F238E27FC236}">
                    <a16:creationId xmlns:a16="http://schemas.microsoft.com/office/drawing/2014/main" id="{F932F488-D153-493C-A378-8679FD628466}"/>
                  </a:ext>
                </a:extLst>
              </p:cNvPr>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6" name="Rectangle 665">
                <a:extLst>
                  <a:ext uri="{FF2B5EF4-FFF2-40B4-BE49-F238E27FC236}">
                    <a16:creationId xmlns:a16="http://schemas.microsoft.com/office/drawing/2014/main" id="{50C7FB11-89C6-4D80-BE04-FC95083FB0B6}"/>
                  </a:ext>
                </a:extLst>
              </p:cNvPr>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7" name="Rectangle 666">
                <a:extLst>
                  <a:ext uri="{FF2B5EF4-FFF2-40B4-BE49-F238E27FC236}">
                    <a16:creationId xmlns:a16="http://schemas.microsoft.com/office/drawing/2014/main" id="{60216448-B0DF-458E-BBC6-4A20660AF9AF}"/>
                  </a:ext>
                </a:extLst>
              </p:cNvPr>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8" name="Rectangle 667">
                <a:extLst>
                  <a:ext uri="{FF2B5EF4-FFF2-40B4-BE49-F238E27FC236}">
                    <a16:creationId xmlns:a16="http://schemas.microsoft.com/office/drawing/2014/main" id="{0C9A1CCD-DD7C-42D4-965B-39A532F694B7}"/>
                  </a:ext>
                </a:extLst>
              </p:cNvPr>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9" name="Rectangle 668">
                <a:extLst>
                  <a:ext uri="{FF2B5EF4-FFF2-40B4-BE49-F238E27FC236}">
                    <a16:creationId xmlns:a16="http://schemas.microsoft.com/office/drawing/2014/main" id="{8617FECB-FCE0-40B8-B8D3-7D03E5980C15}"/>
                  </a:ext>
                </a:extLst>
              </p:cNvPr>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669">
                <a:extLst>
                  <a:ext uri="{FF2B5EF4-FFF2-40B4-BE49-F238E27FC236}">
                    <a16:creationId xmlns:a16="http://schemas.microsoft.com/office/drawing/2014/main" id="{9EB80836-1772-4587-B1B2-41BA6C8BD44A}"/>
                  </a:ext>
                </a:extLst>
              </p:cNvPr>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Rectangle 670">
                <a:extLst>
                  <a:ext uri="{FF2B5EF4-FFF2-40B4-BE49-F238E27FC236}">
                    <a16:creationId xmlns:a16="http://schemas.microsoft.com/office/drawing/2014/main" id="{8121215F-1771-493E-BDF2-09E589DB224F}"/>
                  </a:ext>
                </a:extLst>
              </p:cNvPr>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Rectangle 671">
                <a:extLst>
                  <a:ext uri="{FF2B5EF4-FFF2-40B4-BE49-F238E27FC236}">
                    <a16:creationId xmlns:a16="http://schemas.microsoft.com/office/drawing/2014/main" id="{CC3F0EBF-8DEF-4D7E-BD53-77576909FA66}"/>
                  </a:ext>
                </a:extLst>
              </p:cNvPr>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672">
                <a:extLst>
                  <a:ext uri="{FF2B5EF4-FFF2-40B4-BE49-F238E27FC236}">
                    <a16:creationId xmlns:a16="http://schemas.microsoft.com/office/drawing/2014/main" id="{1891A300-0331-402A-8796-57857BE1698A}"/>
                  </a:ext>
                </a:extLst>
              </p:cNvPr>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Rectangle 673">
                <a:extLst>
                  <a:ext uri="{FF2B5EF4-FFF2-40B4-BE49-F238E27FC236}">
                    <a16:creationId xmlns:a16="http://schemas.microsoft.com/office/drawing/2014/main" id="{764AC29A-E085-4D95-A950-2F5B11D1EABC}"/>
                  </a:ext>
                </a:extLst>
              </p:cNvPr>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Rectangle 674">
                <a:extLst>
                  <a:ext uri="{FF2B5EF4-FFF2-40B4-BE49-F238E27FC236}">
                    <a16:creationId xmlns:a16="http://schemas.microsoft.com/office/drawing/2014/main" id="{21BF7E5C-F3DA-47E9-8774-5F4E4A6B34BC}"/>
                  </a:ext>
                </a:extLst>
              </p:cNvPr>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Rectangle 675">
                <a:extLst>
                  <a:ext uri="{FF2B5EF4-FFF2-40B4-BE49-F238E27FC236}">
                    <a16:creationId xmlns:a16="http://schemas.microsoft.com/office/drawing/2014/main" id="{48F440F3-6113-409A-AEC9-045B489AAC81}"/>
                  </a:ext>
                </a:extLst>
              </p:cNvPr>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Rectangle 676">
                <a:extLst>
                  <a:ext uri="{FF2B5EF4-FFF2-40B4-BE49-F238E27FC236}">
                    <a16:creationId xmlns:a16="http://schemas.microsoft.com/office/drawing/2014/main" id="{EF85C26B-1445-42C2-A387-35A0F71D9109}"/>
                  </a:ext>
                </a:extLst>
              </p:cNvPr>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677">
                <a:extLst>
                  <a:ext uri="{FF2B5EF4-FFF2-40B4-BE49-F238E27FC236}">
                    <a16:creationId xmlns:a16="http://schemas.microsoft.com/office/drawing/2014/main" id="{005C1156-1BD4-4A3B-8D27-C182B7DBAC86}"/>
                  </a:ext>
                </a:extLst>
              </p:cNvPr>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Rectangle 678">
                <a:extLst>
                  <a:ext uri="{FF2B5EF4-FFF2-40B4-BE49-F238E27FC236}">
                    <a16:creationId xmlns:a16="http://schemas.microsoft.com/office/drawing/2014/main" id="{8AEC55C9-87B1-46DC-88EB-65ACBA49A525}"/>
                  </a:ext>
                </a:extLst>
              </p:cNvPr>
              <p:cNvSpPr>
                <a:spLocks noChangeArrowheads="1"/>
              </p:cNvSpPr>
              <p:nvPr/>
            </p:nvSpPr>
            <p:spPr bwMode="auto">
              <a:xfrm>
                <a:off x="5080000" y="3367088"/>
                <a:ext cx="204788" cy="425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Rectangle 679">
                <a:extLst>
                  <a:ext uri="{FF2B5EF4-FFF2-40B4-BE49-F238E27FC236}">
                    <a16:creationId xmlns:a16="http://schemas.microsoft.com/office/drawing/2014/main" id="{57DCA120-88FD-4E0F-9D85-0FA489377FAF}"/>
                  </a:ext>
                </a:extLst>
              </p:cNvPr>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Rectangle 680">
                <a:extLst>
                  <a:ext uri="{FF2B5EF4-FFF2-40B4-BE49-F238E27FC236}">
                    <a16:creationId xmlns:a16="http://schemas.microsoft.com/office/drawing/2014/main" id="{B5271B37-39FD-44E8-95CC-949EFF7E31F3}"/>
                  </a:ext>
                </a:extLst>
              </p:cNvPr>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Rectangle 681">
                <a:extLst>
                  <a:ext uri="{FF2B5EF4-FFF2-40B4-BE49-F238E27FC236}">
                    <a16:creationId xmlns:a16="http://schemas.microsoft.com/office/drawing/2014/main" id="{9523A529-0959-478B-9AC0-637FED122149}"/>
                  </a:ext>
                </a:extLst>
              </p:cNvPr>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Rectangle 682">
                <a:extLst>
                  <a:ext uri="{FF2B5EF4-FFF2-40B4-BE49-F238E27FC236}">
                    <a16:creationId xmlns:a16="http://schemas.microsoft.com/office/drawing/2014/main" id="{2E73BD7A-D3FA-42D2-94F4-AD6E38557E7D}"/>
                  </a:ext>
                </a:extLst>
              </p:cNvPr>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Rectangle 683">
                <a:extLst>
                  <a:ext uri="{FF2B5EF4-FFF2-40B4-BE49-F238E27FC236}">
                    <a16:creationId xmlns:a16="http://schemas.microsoft.com/office/drawing/2014/main" id="{EF6D28F7-559B-43A1-8305-4660B980A5D4}"/>
                  </a:ext>
                </a:extLst>
              </p:cNvPr>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Rectangle 684">
                <a:extLst>
                  <a:ext uri="{FF2B5EF4-FFF2-40B4-BE49-F238E27FC236}">
                    <a16:creationId xmlns:a16="http://schemas.microsoft.com/office/drawing/2014/main" id="{85D15B61-5CBC-43E3-9B5B-EA8952EF2E9B}"/>
                  </a:ext>
                </a:extLst>
              </p:cNvPr>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Rectangle 685">
                <a:extLst>
                  <a:ext uri="{FF2B5EF4-FFF2-40B4-BE49-F238E27FC236}">
                    <a16:creationId xmlns:a16="http://schemas.microsoft.com/office/drawing/2014/main" id="{0BD73202-D648-4138-B0EE-CEDFC612E595}"/>
                  </a:ext>
                </a:extLst>
              </p:cNvPr>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Rectangle 686">
                <a:extLst>
                  <a:ext uri="{FF2B5EF4-FFF2-40B4-BE49-F238E27FC236}">
                    <a16:creationId xmlns:a16="http://schemas.microsoft.com/office/drawing/2014/main" id="{2A597303-0C93-4CBC-88C4-39B3C2331EEC}"/>
                  </a:ext>
                </a:extLst>
              </p:cNvPr>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687">
                <a:extLst>
                  <a:ext uri="{FF2B5EF4-FFF2-40B4-BE49-F238E27FC236}">
                    <a16:creationId xmlns:a16="http://schemas.microsoft.com/office/drawing/2014/main" id="{B772C386-555D-4EF0-BB35-25028A5E28FA}"/>
                  </a:ext>
                </a:extLst>
              </p:cNvPr>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Rectangle 688">
                <a:extLst>
                  <a:ext uri="{FF2B5EF4-FFF2-40B4-BE49-F238E27FC236}">
                    <a16:creationId xmlns:a16="http://schemas.microsoft.com/office/drawing/2014/main" id="{73FBADAD-9289-42FB-A505-FFD540A3758B}"/>
                  </a:ext>
                </a:extLst>
              </p:cNvPr>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Rectangle 689">
                <a:extLst>
                  <a:ext uri="{FF2B5EF4-FFF2-40B4-BE49-F238E27FC236}">
                    <a16:creationId xmlns:a16="http://schemas.microsoft.com/office/drawing/2014/main" id="{54C107D4-ABEA-4DD6-ABB9-BD85B28330A1}"/>
                  </a:ext>
                </a:extLst>
              </p:cNvPr>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Rectangle 690">
                <a:extLst>
                  <a:ext uri="{FF2B5EF4-FFF2-40B4-BE49-F238E27FC236}">
                    <a16:creationId xmlns:a16="http://schemas.microsoft.com/office/drawing/2014/main" id="{03C9BA72-8866-4085-8E90-FFF397BD54A1}"/>
                  </a:ext>
                </a:extLst>
              </p:cNvPr>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Rectangle 691">
                <a:extLst>
                  <a:ext uri="{FF2B5EF4-FFF2-40B4-BE49-F238E27FC236}">
                    <a16:creationId xmlns:a16="http://schemas.microsoft.com/office/drawing/2014/main" id="{AB7CD2D4-31C3-4A0B-B88C-81E0AF9A10B0}"/>
                  </a:ext>
                </a:extLst>
              </p:cNvPr>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Rectangle 692">
                <a:extLst>
                  <a:ext uri="{FF2B5EF4-FFF2-40B4-BE49-F238E27FC236}">
                    <a16:creationId xmlns:a16="http://schemas.microsoft.com/office/drawing/2014/main" id="{0B669D87-6BD5-4B59-BE10-CB3D55F515DC}"/>
                  </a:ext>
                </a:extLst>
              </p:cNvPr>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Rectangle 693">
                <a:extLst>
                  <a:ext uri="{FF2B5EF4-FFF2-40B4-BE49-F238E27FC236}">
                    <a16:creationId xmlns:a16="http://schemas.microsoft.com/office/drawing/2014/main" id="{8BE47008-C7BF-4B81-B2D9-6828FABA58A6}"/>
                  </a:ext>
                </a:extLst>
              </p:cNvPr>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Rectangle 694">
                <a:extLst>
                  <a:ext uri="{FF2B5EF4-FFF2-40B4-BE49-F238E27FC236}">
                    <a16:creationId xmlns:a16="http://schemas.microsoft.com/office/drawing/2014/main" id="{F9091F87-9111-452D-99DD-D7FFFB82B606}"/>
                  </a:ext>
                </a:extLst>
              </p:cNvPr>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695">
                <a:extLst>
                  <a:ext uri="{FF2B5EF4-FFF2-40B4-BE49-F238E27FC236}">
                    <a16:creationId xmlns:a16="http://schemas.microsoft.com/office/drawing/2014/main" id="{60360E93-560D-43EF-A126-4C339C337C1D}"/>
                  </a:ext>
                </a:extLst>
              </p:cNvPr>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Rectangle 696">
                <a:extLst>
                  <a:ext uri="{FF2B5EF4-FFF2-40B4-BE49-F238E27FC236}">
                    <a16:creationId xmlns:a16="http://schemas.microsoft.com/office/drawing/2014/main" id="{2436DD33-80B9-4E26-A7D2-ED65223097ED}"/>
                  </a:ext>
                </a:extLst>
              </p:cNvPr>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Rectangle 697">
                <a:extLst>
                  <a:ext uri="{FF2B5EF4-FFF2-40B4-BE49-F238E27FC236}">
                    <a16:creationId xmlns:a16="http://schemas.microsoft.com/office/drawing/2014/main" id="{4ED0404D-8265-4012-BA0F-15EB3BA20393}"/>
                  </a:ext>
                </a:extLst>
              </p:cNvPr>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Rectangle 698">
                <a:extLst>
                  <a:ext uri="{FF2B5EF4-FFF2-40B4-BE49-F238E27FC236}">
                    <a16:creationId xmlns:a16="http://schemas.microsoft.com/office/drawing/2014/main" id="{00D5418E-B178-4545-9A7C-29EE91A59E42}"/>
                  </a:ext>
                </a:extLst>
              </p:cNvPr>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Rectangle 699">
                <a:extLst>
                  <a:ext uri="{FF2B5EF4-FFF2-40B4-BE49-F238E27FC236}">
                    <a16:creationId xmlns:a16="http://schemas.microsoft.com/office/drawing/2014/main" id="{E3542917-C3DA-4BB3-A187-6165F223637B}"/>
                  </a:ext>
                </a:extLst>
              </p:cNvPr>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Rectangle 700">
                <a:extLst>
                  <a:ext uri="{FF2B5EF4-FFF2-40B4-BE49-F238E27FC236}">
                    <a16:creationId xmlns:a16="http://schemas.microsoft.com/office/drawing/2014/main" id="{D97B09F2-388E-4238-9661-800EC1ACD3C8}"/>
                  </a:ext>
                </a:extLst>
              </p:cNvPr>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Rectangle 701">
                <a:extLst>
                  <a:ext uri="{FF2B5EF4-FFF2-40B4-BE49-F238E27FC236}">
                    <a16:creationId xmlns:a16="http://schemas.microsoft.com/office/drawing/2014/main" id="{94E0EECC-BBB7-47C6-9E9F-F0143949C424}"/>
                  </a:ext>
                </a:extLst>
              </p:cNvPr>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ectangle 702">
                <a:extLst>
                  <a:ext uri="{FF2B5EF4-FFF2-40B4-BE49-F238E27FC236}">
                    <a16:creationId xmlns:a16="http://schemas.microsoft.com/office/drawing/2014/main" id="{F9A37433-6679-4192-9832-510DFC5E728F}"/>
                  </a:ext>
                </a:extLst>
              </p:cNvPr>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703">
                <a:extLst>
                  <a:ext uri="{FF2B5EF4-FFF2-40B4-BE49-F238E27FC236}">
                    <a16:creationId xmlns:a16="http://schemas.microsoft.com/office/drawing/2014/main" id="{6F14D5AF-DF99-430F-AAE3-8366C018FBC3}"/>
                  </a:ext>
                </a:extLst>
              </p:cNvPr>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704">
                <a:extLst>
                  <a:ext uri="{FF2B5EF4-FFF2-40B4-BE49-F238E27FC236}">
                    <a16:creationId xmlns:a16="http://schemas.microsoft.com/office/drawing/2014/main" id="{67AD78C6-5E28-4F4B-8D00-ACE42EF6C621}"/>
                  </a:ext>
                </a:extLst>
              </p:cNvPr>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705">
                <a:extLst>
                  <a:ext uri="{FF2B5EF4-FFF2-40B4-BE49-F238E27FC236}">
                    <a16:creationId xmlns:a16="http://schemas.microsoft.com/office/drawing/2014/main" id="{5BF0EB1D-1CAD-4D3C-B7EE-BFC7F33EC8C0}"/>
                  </a:ext>
                </a:extLst>
              </p:cNvPr>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706">
                <a:extLst>
                  <a:ext uri="{FF2B5EF4-FFF2-40B4-BE49-F238E27FC236}">
                    <a16:creationId xmlns:a16="http://schemas.microsoft.com/office/drawing/2014/main" id="{057B072A-C3E8-45DC-AE9B-FD502A4B9434}"/>
                  </a:ext>
                </a:extLst>
              </p:cNvPr>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707">
                <a:extLst>
                  <a:ext uri="{FF2B5EF4-FFF2-40B4-BE49-F238E27FC236}">
                    <a16:creationId xmlns:a16="http://schemas.microsoft.com/office/drawing/2014/main" id="{3FF225AF-CEB7-49CF-A8CD-C77195C0DE18}"/>
                  </a:ext>
                </a:extLst>
              </p:cNvPr>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ectangle 708">
                <a:extLst>
                  <a:ext uri="{FF2B5EF4-FFF2-40B4-BE49-F238E27FC236}">
                    <a16:creationId xmlns:a16="http://schemas.microsoft.com/office/drawing/2014/main" id="{E6C6EDE5-026C-41FD-8BAA-3F5D81286DB8}"/>
                  </a:ext>
                </a:extLst>
              </p:cNvPr>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ectangle 709">
                <a:extLst>
                  <a:ext uri="{FF2B5EF4-FFF2-40B4-BE49-F238E27FC236}">
                    <a16:creationId xmlns:a16="http://schemas.microsoft.com/office/drawing/2014/main" id="{3F246692-CE6A-46C3-B2DC-402628D4EC13}"/>
                  </a:ext>
                </a:extLst>
              </p:cNvPr>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ectangle 710">
                <a:extLst>
                  <a:ext uri="{FF2B5EF4-FFF2-40B4-BE49-F238E27FC236}">
                    <a16:creationId xmlns:a16="http://schemas.microsoft.com/office/drawing/2014/main" id="{4A75D979-9034-4778-82CC-CF61992F50C1}"/>
                  </a:ext>
                </a:extLst>
              </p:cNvPr>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711">
                <a:extLst>
                  <a:ext uri="{FF2B5EF4-FFF2-40B4-BE49-F238E27FC236}">
                    <a16:creationId xmlns:a16="http://schemas.microsoft.com/office/drawing/2014/main" id="{7E5009E6-8479-4AFE-9DE9-0C926223C7A0}"/>
                  </a:ext>
                </a:extLst>
              </p:cNvPr>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712">
                <a:extLst>
                  <a:ext uri="{FF2B5EF4-FFF2-40B4-BE49-F238E27FC236}">
                    <a16:creationId xmlns:a16="http://schemas.microsoft.com/office/drawing/2014/main" id="{94D58184-3167-4A3D-A5A0-A89E8D3F3BF8}"/>
                  </a:ext>
                </a:extLst>
              </p:cNvPr>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713">
                <a:extLst>
                  <a:ext uri="{FF2B5EF4-FFF2-40B4-BE49-F238E27FC236}">
                    <a16:creationId xmlns:a16="http://schemas.microsoft.com/office/drawing/2014/main" id="{7D943765-2A35-4E38-8297-1DEFA9FC344B}"/>
                  </a:ext>
                </a:extLst>
              </p:cNvPr>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714">
                <a:extLst>
                  <a:ext uri="{FF2B5EF4-FFF2-40B4-BE49-F238E27FC236}">
                    <a16:creationId xmlns:a16="http://schemas.microsoft.com/office/drawing/2014/main" id="{3AA1969D-4294-4E36-8AFF-EDEB4E42C8EE}"/>
                  </a:ext>
                </a:extLst>
              </p:cNvPr>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715">
                <a:extLst>
                  <a:ext uri="{FF2B5EF4-FFF2-40B4-BE49-F238E27FC236}">
                    <a16:creationId xmlns:a16="http://schemas.microsoft.com/office/drawing/2014/main" id="{10BB6EDF-F5C0-49F7-9312-7468F9FD3AA9}"/>
                  </a:ext>
                </a:extLst>
              </p:cNvPr>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716">
                <a:extLst>
                  <a:ext uri="{FF2B5EF4-FFF2-40B4-BE49-F238E27FC236}">
                    <a16:creationId xmlns:a16="http://schemas.microsoft.com/office/drawing/2014/main" id="{34416851-BC86-48B0-A3BD-E915CF6A9DBF}"/>
                  </a:ext>
                </a:extLst>
              </p:cNvPr>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717">
                <a:extLst>
                  <a:ext uri="{FF2B5EF4-FFF2-40B4-BE49-F238E27FC236}">
                    <a16:creationId xmlns:a16="http://schemas.microsoft.com/office/drawing/2014/main" id="{BF42899F-37A6-493F-AD76-D398B1ACEB4D}"/>
                  </a:ext>
                </a:extLst>
              </p:cNvPr>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718">
                <a:extLst>
                  <a:ext uri="{FF2B5EF4-FFF2-40B4-BE49-F238E27FC236}">
                    <a16:creationId xmlns:a16="http://schemas.microsoft.com/office/drawing/2014/main" id="{69CE3147-CD74-477E-943A-3B2C0885E89A}"/>
                  </a:ext>
                </a:extLst>
              </p:cNvPr>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719">
                <a:extLst>
                  <a:ext uri="{FF2B5EF4-FFF2-40B4-BE49-F238E27FC236}">
                    <a16:creationId xmlns:a16="http://schemas.microsoft.com/office/drawing/2014/main" id="{C439E3DE-D769-47DB-BE0B-2C57CE273407}"/>
                  </a:ext>
                </a:extLst>
              </p:cNvPr>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720">
                <a:extLst>
                  <a:ext uri="{FF2B5EF4-FFF2-40B4-BE49-F238E27FC236}">
                    <a16:creationId xmlns:a16="http://schemas.microsoft.com/office/drawing/2014/main" id="{4BD0D955-85C1-4EA8-B5AE-D2052FBD2928}"/>
                  </a:ext>
                </a:extLst>
              </p:cNvPr>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Rectangle 721">
                <a:extLst>
                  <a:ext uri="{FF2B5EF4-FFF2-40B4-BE49-F238E27FC236}">
                    <a16:creationId xmlns:a16="http://schemas.microsoft.com/office/drawing/2014/main" id="{3B77B2CD-E305-420B-8FB6-7E700E0C40BE}"/>
                  </a:ext>
                </a:extLst>
              </p:cNvPr>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Rectangle 722">
                <a:extLst>
                  <a:ext uri="{FF2B5EF4-FFF2-40B4-BE49-F238E27FC236}">
                    <a16:creationId xmlns:a16="http://schemas.microsoft.com/office/drawing/2014/main" id="{EA5622A9-FF7F-4433-AA34-A28E6DBC6A03}"/>
                  </a:ext>
                </a:extLst>
              </p:cNvPr>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Rectangle 723">
                <a:extLst>
                  <a:ext uri="{FF2B5EF4-FFF2-40B4-BE49-F238E27FC236}">
                    <a16:creationId xmlns:a16="http://schemas.microsoft.com/office/drawing/2014/main" id="{33CB28A5-4DAA-4802-B9BD-DE44E016938B}"/>
                  </a:ext>
                </a:extLst>
              </p:cNvPr>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Rectangle 724">
                <a:extLst>
                  <a:ext uri="{FF2B5EF4-FFF2-40B4-BE49-F238E27FC236}">
                    <a16:creationId xmlns:a16="http://schemas.microsoft.com/office/drawing/2014/main" id="{5176F236-FC84-45F7-80FC-1E7C564B1D7D}"/>
                  </a:ext>
                </a:extLst>
              </p:cNvPr>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Rectangle 725">
                <a:extLst>
                  <a:ext uri="{FF2B5EF4-FFF2-40B4-BE49-F238E27FC236}">
                    <a16:creationId xmlns:a16="http://schemas.microsoft.com/office/drawing/2014/main" id="{E645FE1B-D780-4EB7-95A0-25C103A1FF44}"/>
                  </a:ext>
                </a:extLst>
              </p:cNvPr>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Rectangle 726">
                <a:extLst>
                  <a:ext uri="{FF2B5EF4-FFF2-40B4-BE49-F238E27FC236}">
                    <a16:creationId xmlns:a16="http://schemas.microsoft.com/office/drawing/2014/main" id="{4B911723-6BE7-4558-A8CA-F16584D6E13A}"/>
                  </a:ext>
                </a:extLst>
              </p:cNvPr>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727">
                <a:extLst>
                  <a:ext uri="{FF2B5EF4-FFF2-40B4-BE49-F238E27FC236}">
                    <a16:creationId xmlns:a16="http://schemas.microsoft.com/office/drawing/2014/main" id="{EEAFE41F-3855-48AC-A861-7FC4516FF13A}"/>
                  </a:ext>
                </a:extLst>
              </p:cNvPr>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Rectangle 728">
                <a:extLst>
                  <a:ext uri="{FF2B5EF4-FFF2-40B4-BE49-F238E27FC236}">
                    <a16:creationId xmlns:a16="http://schemas.microsoft.com/office/drawing/2014/main" id="{37B42708-8F76-4BEC-8EB3-F85295BABBCE}"/>
                  </a:ext>
                </a:extLst>
              </p:cNvPr>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Rectangle 729">
                <a:extLst>
                  <a:ext uri="{FF2B5EF4-FFF2-40B4-BE49-F238E27FC236}">
                    <a16:creationId xmlns:a16="http://schemas.microsoft.com/office/drawing/2014/main" id="{D4352768-DB8A-40A2-8E9A-7434180229C3}"/>
                  </a:ext>
                </a:extLst>
              </p:cNvPr>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Rectangle 730">
                <a:extLst>
                  <a:ext uri="{FF2B5EF4-FFF2-40B4-BE49-F238E27FC236}">
                    <a16:creationId xmlns:a16="http://schemas.microsoft.com/office/drawing/2014/main" id="{0F355245-9247-43DB-88F5-A71BE738DE30}"/>
                  </a:ext>
                </a:extLst>
              </p:cNvPr>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Rectangle 731">
                <a:extLst>
                  <a:ext uri="{FF2B5EF4-FFF2-40B4-BE49-F238E27FC236}">
                    <a16:creationId xmlns:a16="http://schemas.microsoft.com/office/drawing/2014/main" id="{9CDEDC8E-5D17-48AE-9737-D2388ACEAC7F}"/>
                  </a:ext>
                </a:extLst>
              </p:cNvPr>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732">
                <a:extLst>
                  <a:ext uri="{FF2B5EF4-FFF2-40B4-BE49-F238E27FC236}">
                    <a16:creationId xmlns:a16="http://schemas.microsoft.com/office/drawing/2014/main" id="{A006F0CC-5236-4FF6-ADFC-4A2035B2448E}"/>
                  </a:ext>
                </a:extLst>
              </p:cNvPr>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Rectangle 733">
                <a:extLst>
                  <a:ext uri="{FF2B5EF4-FFF2-40B4-BE49-F238E27FC236}">
                    <a16:creationId xmlns:a16="http://schemas.microsoft.com/office/drawing/2014/main" id="{BCE50CB4-B287-4C5D-8E10-9F630F586291}"/>
                  </a:ext>
                </a:extLst>
              </p:cNvPr>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734">
                <a:extLst>
                  <a:ext uri="{FF2B5EF4-FFF2-40B4-BE49-F238E27FC236}">
                    <a16:creationId xmlns:a16="http://schemas.microsoft.com/office/drawing/2014/main" id="{486D4243-04AB-4212-B925-1BBE6B09FD31}"/>
                  </a:ext>
                </a:extLst>
              </p:cNvPr>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Freeform 735">
                <a:extLst>
                  <a:ext uri="{FF2B5EF4-FFF2-40B4-BE49-F238E27FC236}">
                    <a16:creationId xmlns:a16="http://schemas.microsoft.com/office/drawing/2014/main" id="{B6FE12BF-88FC-4292-82E8-843F740CAB8E}"/>
                  </a:ext>
                </a:extLst>
              </p:cNvPr>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80" name="Group 379">
            <a:extLst>
              <a:ext uri="{FF2B5EF4-FFF2-40B4-BE49-F238E27FC236}">
                <a16:creationId xmlns:a16="http://schemas.microsoft.com/office/drawing/2014/main" id="{B95D1A9F-0DA0-4BEB-9C14-77A5BEBCD8B3}"/>
              </a:ext>
            </a:extLst>
          </p:cNvPr>
          <p:cNvGrpSpPr/>
          <p:nvPr/>
        </p:nvGrpSpPr>
        <p:grpSpPr>
          <a:xfrm>
            <a:off x="2086550" y="1544894"/>
            <a:ext cx="2092033" cy="4537637"/>
            <a:chOff x="2513766" y="1576510"/>
            <a:chExt cx="2080548" cy="4537637"/>
          </a:xfrm>
        </p:grpSpPr>
        <p:sp>
          <p:nvSpPr>
            <p:cNvPr id="8" name="Plus 17">
              <a:extLst>
                <a:ext uri="{FF2B5EF4-FFF2-40B4-BE49-F238E27FC236}">
                  <a16:creationId xmlns:a16="http://schemas.microsoft.com/office/drawing/2014/main" id="{F3582905-20B6-474B-A5F3-8CC5AFE9930D}"/>
                </a:ext>
              </a:extLst>
            </p:cNvPr>
            <p:cNvSpPr/>
            <p:nvPr/>
          </p:nvSpPr>
          <p:spPr bwMode="auto">
            <a:xfrm>
              <a:off x="3440461" y="3230699"/>
              <a:ext cx="503193" cy="437220"/>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err="1">
                <a:solidFill>
                  <a:schemeClr val="tx1"/>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8C107529-8A5E-4DC6-9E92-4CEC4C8F9F93}"/>
                </a:ext>
              </a:extLst>
            </p:cNvPr>
            <p:cNvSpPr txBox="1"/>
            <p:nvPr/>
          </p:nvSpPr>
          <p:spPr>
            <a:xfrm>
              <a:off x="2514183" y="1576510"/>
              <a:ext cx="2075688" cy="4522387"/>
            </a:xfrm>
            <a:prstGeom prst="rect">
              <a:avLst/>
            </a:prstGeom>
            <a:solidFill>
              <a:srgbClr val="000000"/>
            </a:solidFill>
          </p:spPr>
          <p:txBody>
            <a:bodyPr wrap="square" lIns="179259" tIns="143407" rIns="179259" bIns="143407"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defRPr>
              </a:lvl1pPr>
            </a:lstStyle>
            <a:p>
              <a:pPr marL="0" marR="0" lvl="0" indent="0" algn="ctr" defTabSz="895638" rtl="0" eaLnBrk="1" fontAlgn="auto" latinLnBrk="0" hangingPunct="1">
                <a:lnSpc>
                  <a:spcPct val="90000"/>
                </a:lnSpc>
                <a:spcBef>
                  <a:spcPts val="0"/>
                </a:spcBef>
                <a:spcAft>
                  <a:spcPts val="0"/>
                </a:spcAft>
                <a:buClrTx/>
                <a:buSzTx/>
                <a:buFontTx/>
                <a:buNone/>
                <a:tabLst>
                  <a:tab pos="877995" algn="l"/>
                </a:tabLst>
                <a:defRPr/>
              </a:pPr>
              <a:r>
                <a:rPr kumimoji="0" lang="en-US" sz="2000"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cs typeface="Segoe UI Semilight" charset="0"/>
                </a:rPr>
                <a:t>App Service Plan</a:t>
              </a:r>
            </a:p>
            <a:p>
              <a:pPr marL="0" marR="0" lvl="0" indent="0" algn="ctr" defTabSz="895638" rtl="0" eaLnBrk="1" fontAlgn="auto" latinLnBrk="0" hangingPunct="1">
                <a:lnSpc>
                  <a:spcPct val="90000"/>
                </a:lnSpc>
                <a:spcBef>
                  <a:spcPts val="0"/>
                </a:spcBef>
                <a:spcAft>
                  <a:spcPts val="0"/>
                </a:spcAft>
                <a:buClrTx/>
                <a:buSzTx/>
                <a:buFontTx/>
                <a:buNone/>
                <a:tabLst>
                  <a:tab pos="877995" algn="l"/>
                </a:tabLst>
                <a:defRPr/>
              </a:pPr>
              <a:r>
                <a:rPr kumimoji="0" lang="en-US" sz="1370" b="0" i="1" u="none" strike="noStrike" kern="0" cap="none" spc="0" normalizeH="0" baseline="0" noProof="0">
                  <a:ln>
                    <a:noFill/>
                  </a:ln>
                  <a:gradFill>
                    <a:gsLst>
                      <a:gs pos="0">
                        <a:srgbClr val="FFFFFF"/>
                      </a:gs>
                      <a:gs pos="100000">
                        <a:srgbClr val="FFFFFF"/>
                      </a:gs>
                    </a:gsLst>
                    <a:lin ang="5400000" scaled="1"/>
                  </a:gradFill>
                  <a:effectLst/>
                  <a:uLnTx/>
                  <a:uFillTx/>
                  <a:latin typeface="Segoe UI Semilight"/>
                  <a:cs typeface="Segoe UI Semilight" charset="0"/>
                </a:rPr>
                <a:t>Free, Basic, Standard, Premium</a:t>
              </a:r>
            </a:p>
          </p:txBody>
        </p:sp>
        <p:sp>
          <p:nvSpPr>
            <p:cNvPr id="13" name="TextBox 12">
              <a:extLst>
                <a:ext uri="{FF2B5EF4-FFF2-40B4-BE49-F238E27FC236}">
                  <a16:creationId xmlns:a16="http://schemas.microsoft.com/office/drawing/2014/main" id="{E26B3911-AF7C-4874-B7A5-7732B228A41A}"/>
                </a:ext>
              </a:extLst>
            </p:cNvPr>
            <p:cNvSpPr txBox="1"/>
            <p:nvPr/>
          </p:nvSpPr>
          <p:spPr>
            <a:xfrm>
              <a:off x="2513766" y="4607233"/>
              <a:ext cx="2080548" cy="150691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light"/>
                  <a:ea typeface="+mn-ea"/>
                  <a:cs typeface="+mn-cs"/>
                </a:rPr>
                <a:t>All the advantages of Functions with the SLA and ‘always on’ features of an App Service Plan.</a:t>
              </a: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367" name="Picture 366">
              <a:extLst>
                <a:ext uri="{FF2B5EF4-FFF2-40B4-BE49-F238E27FC236}">
                  <a16:creationId xmlns:a16="http://schemas.microsoft.com/office/drawing/2014/main" id="{7915DB02-32EA-47C8-BA3D-8542CA7A2410}"/>
                </a:ext>
              </a:extLst>
            </p:cNvPr>
            <p:cNvPicPr>
              <a:picLocks noChangeAspect="1"/>
            </p:cNvPicPr>
            <p:nvPr/>
          </p:nvPicPr>
          <p:blipFill>
            <a:blip r:embed="rId3"/>
            <a:stretch>
              <a:fillRect/>
            </a:stretch>
          </p:blipFill>
          <p:spPr>
            <a:xfrm>
              <a:off x="2810565" y="2727561"/>
              <a:ext cx="1521605" cy="1724725"/>
            </a:xfrm>
            <a:prstGeom prst="rect">
              <a:avLst/>
            </a:prstGeom>
          </p:spPr>
        </p:pic>
      </p:grpSp>
      <p:grpSp>
        <p:nvGrpSpPr>
          <p:cNvPr id="379" name="Group 378">
            <a:extLst>
              <a:ext uri="{FF2B5EF4-FFF2-40B4-BE49-F238E27FC236}">
                <a16:creationId xmlns:a16="http://schemas.microsoft.com/office/drawing/2014/main" id="{59053241-70AD-4B1B-B897-4638775C360E}"/>
              </a:ext>
            </a:extLst>
          </p:cNvPr>
          <p:cNvGrpSpPr/>
          <p:nvPr/>
        </p:nvGrpSpPr>
        <p:grpSpPr>
          <a:xfrm>
            <a:off x="11939" y="1544894"/>
            <a:ext cx="2075690" cy="4522387"/>
            <a:chOff x="11939" y="1573679"/>
            <a:chExt cx="2075690" cy="4522387"/>
          </a:xfrm>
        </p:grpSpPr>
        <p:sp>
          <p:nvSpPr>
            <p:cNvPr id="4" name="TextBox 3">
              <a:extLst>
                <a:ext uri="{FF2B5EF4-FFF2-40B4-BE49-F238E27FC236}">
                  <a16:creationId xmlns:a16="http://schemas.microsoft.com/office/drawing/2014/main" id="{09F38EB7-32CE-4C24-841F-BE4E60C6DD3B}"/>
                </a:ext>
              </a:extLst>
            </p:cNvPr>
            <p:cNvSpPr txBox="1"/>
            <p:nvPr/>
          </p:nvSpPr>
          <p:spPr>
            <a:xfrm>
              <a:off x="11941" y="1573679"/>
              <a:ext cx="2075688" cy="4522387"/>
            </a:xfrm>
            <a:prstGeom prst="rect">
              <a:avLst/>
            </a:prstGeom>
            <a:solidFill>
              <a:srgbClr val="505050"/>
            </a:solidFill>
          </p:spPr>
          <p:txBody>
            <a:bodyPr wrap="square" lIns="179259" tIns="143407" rIns="179259" bIns="143407" rtlCol="0">
              <a:noAutofit/>
            </a:bodyPr>
            <a:lstStyle/>
            <a:p>
              <a:pPr marL="0" marR="0" lvl="0" indent="0" algn="ctr" defTabSz="895638" rtl="0" eaLnBrk="1" fontAlgn="auto" latinLnBrk="0" hangingPunct="1">
                <a:lnSpc>
                  <a:spcPct val="90000"/>
                </a:lnSpc>
                <a:spcBef>
                  <a:spcPts val="0"/>
                </a:spcBef>
                <a:spcAft>
                  <a:spcPts val="0"/>
                </a:spcAft>
                <a:buClrTx/>
                <a:buSzTx/>
                <a:buFontTx/>
                <a:buNone/>
                <a:tabLst>
                  <a:tab pos="877995" algn="l"/>
                </a:tabLst>
                <a:defRPr/>
              </a:pPr>
              <a:r>
                <a:rPr kumimoji="0" lang="en-US" sz="2000"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Consumption</a:t>
              </a:r>
            </a:p>
            <a:p>
              <a:pPr marL="0" marR="0" lvl="0" indent="0" algn="ctr" defTabSz="895638" rtl="0" eaLnBrk="1" fontAlgn="auto" latinLnBrk="0" hangingPunct="1">
                <a:lnSpc>
                  <a:spcPct val="90000"/>
                </a:lnSpc>
                <a:spcBef>
                  <a:spcPts val="0"/>
                </a:spcBef>
                <a:spcAft>
                  <a:spcPts val="0"/>
                </a:spcAft>
                <a:buClrTx/>
                <a:buSzTx/>
                <a:buFontTx/>
                <a:buNone/>
                <a:tabLst>
                  <a:tab pos="877995" algn="l"/>
                </a:tabLst>
                <a:defRPr/>
              </a:pPr>
              <a:r>
                <a:rPr lang="en-US" sz="1372" i="1" kern="0" err="1">
                  <a:gradFill>
                    <a:gsLst>
                      <a:gs pos="0">
                        <a:srgbClr val="FFFFFF"/>
                      </a:gs>
                      <a:gs pos="100000">
                        <a:srgbClr val="FFFFFF"/>
                      </a:gs>
                    </a:gsLst>
                    <a:lin ang="5400000" scaled="1"/>
                  </a:gradFill>
                  <a:latin typeface="Segoe UI Semilight"/>
                  <a:ea typeface="Segoe UI Semilight" charset="0"/>
                  <a:cs typeface="Segoe UI Semilight" charset="0"/>
                </a:rPr>
                <a:t>Serverless</a:t>
              </a:r>
              <a:endParaRPr kumimoji="0" lang="en-US" sz="1372" b="0" i="1"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endParaRPr>
            </a:p>
          </p:txBody>
        </p:sp>
        <p:sp>
          <p:nvSpPr>
            <p:cNvPr id="5" name="TextBox 4">
              <a:extLst>
                <a:ext uri="{FF2B5EF4-FFF2-40B4-BE49-F238E27FC236}">
                  <a16:creationId xmlns:a16="http://schemas.microsoft.com/office/drawing/2014/main" id="{38324FAE-F834-4CAB-BE60-02C10691E6AD}"/>
                </a:ext>
              </a:extLst>
            </p:cNvPr>
            <p:cNvSpPr txBox="1"/>
            <p:nvPr/>
          </p:nvSpPr>
          <p:spPr>
            <a:xfrm>
              <a:off x="11939" y="4537073"/>
              <a:ext cx="2067543" cy="106569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lang="en-US" sz="1372">
                  <a:solidFill>
                    <a:srgbClr val="FFFFFF"/>
                  </a:solidFill>
                  <a:latin typeface="Segoe UI Semilight"/>
                </a:rPr>
                <a:t>Pay only for what you use! Metering is per execution and per GB Second.</a:t>
              </a:r>
              <a:endParaRPr kumimoji="0" lang="en-US" sz="1372"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368" name="Graphic 367">
              <a:extLst>
                <a:ext uri="{FF2B5EF4-FFF2-40B4-BE49-F238E27FC236}">
                  <a16:creationId xmlns:a16="http://schemas.microsoft.com/office/drawing/2014/main" id="{389F334A-D7F0-44C9-9467-244EEED195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7268" y="2687641"/>
              <a:ext cx="1684178" cy="1899844"/>
            </a:xfrm>
            <a:prstGeom prst="rect">
              <a:avLst/>
            </a:prstGeom>
          </p:spPr>
        </p:pic>
      </p:grpSp>
      <p:grpSp>
        <p:nvGrpSpPr>
          <p:cNvPr id="383" name="Group 382">
            <a:extLst>
              <a:ext uri="{FF2B5EF4-FFF2-40B4-BE49-F238E27FC236}">
                <a16:creationId xmlns:a16="http://schemas.microsoft.com/office/drawing/2014/main" id="{368F0A53-E57E-402B-BB99-7C66F4BBC82F}"/>
              </a:ext>
            </a:extLst>
          </p:cNvPr>
          <p:cNvGrpSpPr/>
          <p:nvPr/>
        </p:nvGrpSpPr>
        <p:grpSpPr>
          <a:xfrm>
            <a:off x="8333518" y="1544894"/>
            <a:ext cx="2080548" cy="4512660"/>
            <a:chOff x="8512545" y="1581676"/>
            <a:chExt cx="2080548" cy="4512660"/>
          </a:xfrm>
        </p:grpSpPr>
        <p:sp>
          <p:nvSpPr>
            <p:cNvPr id="10" name="TextBox 9">
              <a:extLst>
                <a:ext uri="{FF2B5EF4-FFF2-40B4-BE49-F238E27FC236}">
                  <a16:creationId xmlns:a16="http://schemas.microsoft.com/office/drawing/2014/main" id="{DB80E689-45E2-4DC5-BCEA-395F7BED7224}"/>
                </a:ext>
              </a:extLst>
            </p:cNvPr>
            <p:cNvSpPr txBox="1"/>
            <p:nvPr/>
          </p:nvSpPr>
          <p:spPr>
            <a:xfrm>
              <a:off x="8512545" y="1581676"/>
              <a:ext cx="2080548" cy="4512660"/>
            </a:xfrm>
            <a:prstGeom prst="rect">
              <a:avLst/>
            </a:prstGeom>
            <a:solidFill>
              <a:srgbClr val="505050"/>
            </a:solidFill>
          </p:spPr>
          <p:txBody>
            <a:bodyPr wrap="square" lIns="179259" tIns="143407" rIns="179259" bIns="143407" rtlCol="0">
              <a:noAutofit/>
            </a:bodyPr>
            <a:lstStyle/>
            <a:p>
              <a:pPr marL="0" marR="0" lvl="0" indent="0" algn="ctr" defTabSz="895638" rtl="0" eaLnBrk="1" fontAlgn="auto" latinLnBrk="0" hangingPunct="1">
                <a:lnSpc>
                  <a:spcPct val="90000"/>
                </a:lnSpc>
                <a:spcBef>
                  <a:spcPts val="0"/>
                </a:spcBef>
                <a:spcAft>
                  <a:spcPts val="0"/>
                </a:spcAft>
                <a:buClrTx/>
                <a:buSzTx/>
                <a:buFontTx/>
                <a:buNone/>
                <a:tabLst>
                  <a:tab pos="877995" algn="l"/>
                </a:tabLst>
                <a:defRPr/>
              </a:pPr>
              <a:r>
                <a:rPr kumimoji="0" lang="en-US"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Azure Functions Runtime (preview)</a:t>
              </a:r>
            </a:p>
            <a:p>
              <a:pPr marL="0" marR="0" lvl="0" indent="0" algn="ctr" defTabSz="895638" rtl="0" eaLnBrk="1" fontAlgn="auto" latinLnBrk="0" hangingPunct="1">
                <a:lnSpc>
                  <a:spcPct val="90000"/>
                </a:lnSpc>
                <a:spcBef>
                  <a:spcPts val="0"/>
                </a:spcBef>
                <a:spcAft>
                  <a:spcPts val="0"/>
                </a:spcAft>
                <a:buClrTx/>
                <a:buSzTx/>
                <a:buFontTx/>
                <a:buNone/>
                <a:tabLst>
                  <a:tab pos="877995" algn="l"/>
                </a:tabLst>
                <a:defRPr/>
              </a:pPr>
              <a:r>
                <a:rPr kumimoji="0" lang="en-US" sz="1372" b="0" i="1"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Functions </a:t>
              </a:r>
              <a:r>
                <a:rPr lang="en-US" sz="1372" i="1" kern="0">
                  <a:gradFill>
                    <a:gsLst>
                      <a:gs pos="0">
                        <a:srgbClr val="FFFFFF"/>
                      </a:gs>
                      <a:gs pos="100000">
                        <a:srgbClr val="FFFFFF"/>
                      </a:gs>
                    </a:gsLst>
                    <a:lin ang="5400000" scaled="1"/>
                  </a:gradFill>
                  <a:latin typeface="Segoe UI Semilight"/>
                  <a:ea typeface="Segoe UI Semilight" charset="0"/>
                  <a:cs typeface="Segoe UI Semilight" charset="0"/>
                </a:rPr>
                <a:t>on your Server</a:t>
              </a:r>
              <a:endParaRPr kumimoji="0" lang="en-US" sz="1372" b="0" i="1"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endParaRPr>
            </a:p>
          </p:txBody>
        </p:sp>
        <p:sp>
          <p:nvSpPr>
            <p:cNvPr id="15" name="TextBox 14">
              <a:extLst>
                <a:ext uri="{FF2B5EF4-FFF2-40B4-BE49-F238E27FC236}">
                  <a16:creationId xmlns:a16="http://schemas.microsoft.com/office/drawing/2014/main" id="{8368F578-26DB-4F68-A436-E66EC4DD45A6}"/>
                </a:ext>
              </a:extLst>
            </p:cNvPr>
            <p:cNvSpPr txBox="1"/>
            <p:nvPr/>
          </p:nvSpPr>
          <p:spPr>
            <a:xfrm>
              <a:off x="8561855" y="4662258"/>
              <a:ext cx="1981928" cy="106340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light"/>
                  <a:ea typeface="+mn-ea"/>
                  <a:cs typeface="+mn-cs"/>
                </a:rPr>
                <a:t>Run your Azure Functions on your local server (without the rest of Azure)</a:t>
              </a:r>
            </a:p>
          </p:txBody>
        </p:sp>
        <p:pic>
          <p:nvPicPr>
            <p:cNvPr id="369" name="Graphic 368">
              <a:extLst>
                <a:ext uri="{FF2B5EF4-FFF2-40B4-BE49-F238E27FC236}">
                  <a16:creationId xmlns:a16="http://schemas.microsoft.com/office/drawing/2014/main" id="{4D02BDAF-922C-473C-BBBD-6D22BCD447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92000" y="2836096"/>
              <a:ext cx="1770781" cy="1831174"/>
            </a:xfrm>
            <a:prstGeom prst="rect">
              <a:avLst/>
            </a:prstGeom>
          </p:spPr>
        </p:pic>
      </p:grpSp>
      <p:grpSp>
        <p:nvGrpSpPr>
          <p:cNvPr id="384" name="Group 383">
            <a:extLst>
              <a:ext uri="{FF2B5EF4-FFF2-40B4-BE49-F238E27FC236}">
                <a16:creationId xmlns:a16="http://schemas.microsoft.com/office/drawing/2014/main" id="{E207F9D1-5D5B-4B2C-A958-87829FFB82C0}"/>
              </a:ext>
            </a:extLst>
          </p:cNvPr>
          <p:cNvGrpSpPr/>
          <p:nvPr/>
        </p:nvGrpSpPr>
        <p:grpSpPr>
          <a:xfrm>
            <a:off x="10364756" y="1544894"/>
            <a:ext cx="2075688" cy="4522387"/>
            <a:chOff x="10491162" y="1583406"/>
            <a:chExt cx="2075688" cy="4522387"/>
          </a:xfrm>
        </p:grpSpPr>
        <p:sp>
          <p:nvSpPr>
            <p:cNvPr id="375" name="TextBox 374">
              <a:extLst>
                <a:ext uri="{FF2B5EF4-FFF2-40B4-BE49-F238E27FC236}">
                  <a16:creationId xmlns:a16="http://schemas.microsoft.com/office/drawing/2014/main" id="{ED467740-293B-4C0E-886E-6FBC9B09E31D}"/>
                </a:ext>
              </a:extLst>
            </p:cNvPr>
            <p:cNvSpPr txBox="1"/>
            <p:nvPr/>
          </p:nvSpPr>
          <p:spPr>
            <a:xfrm>
              <a:off x="10491162" y="1583406"/>
              <a:ext cx="2075688" cy="4522387"/>
            </a:xfrm>
            <a:prstGeom prst="rect">
              <a:avLst/>
            </a:prstGeom>
            <a:solidFill>
              <a:srgbClr val="000000"/>
            </a:solidFill>
          </p:spPr>
          <p:txBody>
            <a:bodyPr wrap="square" lIns="179259" tIns="143407" rIns="179259" bIns="143407"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defRPr>
              </a:lvl1pPr>
            </a:lstStyle>
            <a:p>
              <a:pPr marL="0" marR="0" lvl="0" indent="0" algn="ctr" defTabSz="895638" rtl="0" eaLnBrk="1" fontAlgn="auto" latinLnBrk="0" hangingPunct="1">
                <a:lnSpc>
                  <a:spcPct val="90000"/>
                </a:lnSpc>
                <a:spcBef>
                  <a:spcPts val="0"/>
                </a:spcBef>
                <a:spcAft>
                  <a:spcPts val="0"/>
                </a:spcAft>
                <a:buClrTx/>
                <a:buSzTx/>
                <a:buFontTx/>
                <a:buNone/>
                <a:tabLst>
                  <a:tab pos="877995" algn="l"/>
                </a:tabLst>
                <a:defRPr/>
              </a:pPr>
              <a:r>
                <a:rPr kumimoji="0" lang="en-US" sz="2000"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cs typeface="Segoe UI Semilight" charset="0"/>
                </a:rPr>
                <a:t>Azure IoT Edge (preview)</a:t>
              </a:r>
            </a:p>
            <a:p>
              <a:pPr marL="0" marR="0" lvl="0" indent="0" algn="ctr" defTabSz="895638" rtl="0" eaLnBrk="1" fontAlgn="auto" latinLnBrk="0" hangingPunct="1">
                <a:lnSpc>
                  <a:spcPct val="90000"/>
                </a:lnSpc>
                <a:spcBef>
                  <a:spcPts val="0"/>
                </a:spcBef>
                <a:spcAft>
                  <a:spcPts val="0"/>
                </a:spcAft>
                <a:buClrTx/>
                <a:buSzTx/>
                <a:buFontTx/>
                <a:buNone/>
                <a:tabLst>
                  <a:tab pos="877995" algn="l"/>
                </a:tabLst>
                <a:defRPr/>
              </a:pPr>
              <a:r>
                <a:rPr kumimoji="0" lang="en-US" sz="1370" b="0" i="1" u="none" strike="noStrike" kern="0" cap="none" spc="0" normalizeH="0" baseline="0" noProof="0">
                  <a:ln>
                    <a:noFill/>
                  </a:ln>
                  <a:gradFill>
                    <a:gsLst>
                      <a:gs pos="0">
                        <a:srgbClr val="FFFFFF"/>
                      </a:gs>
                      <a:gs pos="100000">
                        <a:srgbClr val="FFFFFF"/>
                      </a:gs>
                    </a:gsLst>
                    <a:lin ang="5400000" scaled="1"/>
                  </a:gradFill>
                  <a:effectLst/>
                  <a:uLnTx/>
                  <a:uFillTx/>
                  <a:latin typeface="Segoe UI Semilight"/>
                  <a:cs typeface="Segoe UI Semilight" charset="0"/>
                </a:rPr>
                <a:t>On Devices</a:t>
              </a:r>
            </a:p>
          </p:txBody>
        </p:sp>
        <p:sp>
          <p:nvSpPr>
            <p:cNvPr id="376" name="TextBox 375">
              <a:extLst>
                <a:ext uri="{FF2B5EF4-FFF2-40B4-BE49-F238E27FC236}">
                  <a16:creationId xmlns:a16="http://schemas.microsoft.com/office/drawing/2014/main" id="{145A4593-1999-4837-8CD9-CBE756DF1272}"/>
                </a:ext>
              </a:extLst>
            </p:cNvPr>
            <p:cNvSpPr txBox="1"/>
            <p:nvPr/>
          </p:nvSpPr>
          <p:spPr>
            <a:xfrm>
              <a:off x="10544210" y="4614129"/>
              <a:ext cx="2022639" cy="112681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light"/>
                  <a:ea typeface="+mn-ea"/>
                  <a:cs typeface="+mn-cs"/>
                </a:rPr>
                <a:t>Run on IoT Devices by deploying custom modules.</a:t>
              </a: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026" name="Picture 2" descr="Image result for azure iot">
            <a:extLst>
              <a:ext uri="{FF2B5EF4-FFF2-40B4-BE49-F238E27FC236}">
                <a16:creationId xmlns:a16="http://schemas.microsoft.com/office/drawing/2014/main" id="{3CF72C92-0A7B-4588-8FF3-0E3FBDB7A4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35364" y="2866119"/>
            <a:ext cx="2405718" cy="126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87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1000"/>
                                        <p:tgtEl>
                                          <p:spTgt spid="379"/>
                                        </p:tgtEl>
                                      </p:cBhvr>
                                    </p:animEffect>
                                    <p:anim calcmode="lin" valueType="num">
                                      <p:cBhvr>
                                        <p:cTn id="8" dur="1000" fill="hold"/>
                                        <p:tgtEl>
                                          <p:spTgt spid="379"/>
                                        </p:tgtEl>
                                        <p:attrNameLst>
                                          <p:attrName>ppt_x</p:attrName>
                                        </p:attrNameLst>
                                      </p:cBhvr>
                                      <p:tavLst>
                                        <p:tav tm="0">
                                          <p:val>
                                            <p:strVal val="#ppt_x"/>
                                          </p:val>
                                        </p:tav>
                                        <p:tav tm="100000">
                                          <p:val>
                                            <p:strVal val="#ppt_x"/>
                                          </p:val>
                                        </p:tav>
                                      </p:tavLst>
                                    </p:anim>
                                    <p:anim calcmode="lin" valueType="num">
                                      <p:cBhvr>
                                        <p:cTn id="9" dur="1000" fill="hold"/>
                                        <p:tgtEl>
                                          <p:spTgt spid="37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80"/>
                                        </p:tgtEl>
                                        <p:attrNameLst>
                                          <p:attrName>style.visibility</p:attrName>
                                        </p:attrNameLst>
                                      </p:cBhvr>
                                      <p:to>
                                        <p:strVal val="visible"/>
                                      </p:to>
                                    </p:set>
                                    <p:animEffect transition="in" filter="fade">
                                      <p:cBhvr>
                                        <p:cTn id="14" dur="1000"/>
                                        <p:tgtEl>
                                          <p:spTgt spid="380"/>
                                        </p:tgtEl>
                                      </p:cBhvr>
                                    </p:animEffect>
                                    <p:anim calcmode="lin" valueType="num">
                                      <p:cBhvr>
                                        <p:cTn id="15" dur="1000" fill="hold"/>
                                        <p:tgtEl>
                                          <p:spTgt spid="380"/>
                                        </p:tgtEl>
                                        <p:attrNameLst>
                                          <p:attrName>ppt_x</p:attrName>
                                        </p:attrNameLst>
                                      </p:cBhvr>
                                      <p:tavLst>
                                        <p:tav tm="0">
                                          <p:val>
                                            <p:strVal val="#ppt_x"/>
                                          </p:val>
                                        </p:tav>
                                        <p:tav tm="100000">
                                          <p:val>
                                            <p:strVal val="#ppt_x"/>
                                          </p:val>
                                        </p:tav>
                                      </p:tavLst>
                                    </p:anim>
                                    <p:anim calcmode="lin" valueType="num">
                                      <p:cBhvr>
                                        <p:cTn id="16" dur="1000" fill="hold"/>
                                        <p:tgtEl>
                                          <p:spTgt spid="38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81"/>
                                        </p:tgtEl>
                                        <p:attrNameLst>
                                          <p:attrName>style.visibility</p:attrName>
                                        </p:attrNameLst>
                                      </p:cBhvr>
                                      <p:to>
                                        <p:strVal val="visible"/>
                                      </p:to>
                                    </p:set>
                                    <p:animEffect transition="in" filter="fade">
                                      <p:cBhvr>
                                        <p:cTn id="21" dur="1000"/>
                                        <p:tgtEl>
                                          <p:spTgt spid="381"/>
                                        </p:tgtEl>
                                      </p:cBhvr>
                                    </p:animEffect>
                                    <p:anim calcmode="lin" valueType="num">
                                      <p:cBhvr>
                                        <p:cTn id="22" dur="1000" fill="hold"/>
                                        <p:tgtEl>
                                          <p:spTgt spid="381"/>
                                        </p:tgtEl>
                                        <p:attrNameLst>
                                          <p:attrName>ppt_x</p:attrName>
                                        </p:attrNameLst>
                                      </p:cBhvr>
                                      <p:tavLst>
                                        <p:tav tm="0">
                                          <p:val>
                                            <p:strVal val="#ppt_x"/>
                                          </p:val>
                                        </p:tav>
                                        <p:tav tm="100000">
                                          <p:val>
                                            <p:strVal val="#ppt_x"/>
                                          </p:val>
                                        </p:tav>
                                      </p:tavLst>
                                    </p:anim>
                                    <p:anim calcmode="lin" valueType="num">
                                      <p:cBhvr>
                                        <p:cTn id="23" dur="1000" fill="hold"/>
                                        <p:tgtEl>
                                          <p:spTgt spid="38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82"/>
                                        </p:tgtEl>
                                        <p:attrNameLst>
                                          <p:attrName>style.visibility</p:attrName>
                                        </p:attrNameLst>
                                      </p:cBhvr>
                                      <p:to>
                                        <p:strVal val="visible"/>
                                      </p:to>
                                    </p:set>
                                    <p:animEffect transition="in" filter="fade">
                                      <p:cBhvr>
                                        <p:cTn id="28" dur="1000"/>
                                        <p:tgtEl>
                                          <p:spTgt spid="382"/>
                                        </p:tgtEl>
                                      </p:cBhvr>
                                    </p:animEffect>
                                    <p:anim calcmode="lin" valueType="num">
                                      <p:cBhvr>
                                        <p:cTn id="29" dur="1000" fill="hold"/>
                                        <p:tgtEl>
                                          <p:spTgt spid="382"/>
                                        </p:tgtEl>
                                        <p:attrNameLst>
                                          <p:attrName>ppt_x</p:attrName>
                                        </p:attrNameLst>
                                      </p:cBhvr>
                                      <p:tavLst>
                                        <p:tav tm="0">
                                          <p:val>
                                            <p:strVal val="#ppt_x"/>
                                          </p:val>
                                        </p:tav>
                                        <p:tav tm="100000">
                                          <p:val>
                                            <p:strVal val="#ppt_x"/>
                                          </p:val>
                                        </p:tav>
                                      </p:tavLst>
                                    </p:anim>
                                    <p:anim calcmode="lin" valueType="num">
                                      <p:cBhvr>
                                        <p:cTn id="30" dur="1000" fill="hold"/>
                                        <p:tgtEl>
                                          <p:spTgt spid="38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83"/>
                                        </p:tgtEl>
                                        <p:attrNameLst>
                                          <p:attrName>style.visibility</p:attrName>
                                        </p:attrNameLst>
                                      </p:cBhvr>
                                      <p:to>
                                        <p:strVal val="visible"/>
                                      </p:to>
                                    </p:set>
                                    <p:animEffect transition="in" filter="fade">
                                      <p:cBhvr>
                                        <p:cTn id="35" dur="1000"/>
                                        <p:tgtEl>
                                          <p:spTgt spid="383"/>
                                        </p:tgtEl>
                                      </p:cBhvr>
                                    </p:animEffect>
                                    <p:anim calcmode="lin" valueType="num">
                                      <p:cBhvr>
                                        <p:cTn id="36" dur="1000" fill="hold"/>
                                        <p:tgtEl>
                                          <p:spTgt spid="383"/>
                                        </p:tgtEl>
                                        <p:attrNameLst>
                                          <p:attrName>ppt_x</p:attrName>
                                        </p:attrNameLst>
                                      </p:cBhvr>
                                      <p:tavLst>
                                        <p:tav tm="0">
                                          <p:val>
                                            <p:strVal val="#ppt_x"/>
                                          </p:val>
                                        </p:tav>
                                        <p:tav tm="100000">
                                          <p:val>
                                            <p:strVal val="#ppt_x"/>
                                          </p:val>
                                        </p:tav>
                                      </p:tavLst>
                                    </p:anim>
                                    <p:anim calcmode="lin" valueType="num">
                                      <p:cBhvr>
                                        <p:cTn id="37" dur="1000" fill="hold"/>
                                        <p:tgtEl>
                                          <p:spTgt spid="38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26"/>
                                        </p:tgtEl>
                                        <p:attrNameLst>
                                          <p:attrName>style.visibility</p:attrName>
                                        </p:attrNameLst>
                                      </p:cBhvr>
                                      <p:to>
                                        <p:strVal val="visible"/>
                                      </p:to>
                                    </p:set>
                                    <p:animEffect transition="in" filter="fade">
                                      <p:cBhvr>
                                        <p:cTn id="42" dur="1000"/>
                                        <p:tgtEl>
                                          <p:spTgt spid="1026"/>
                                        </p:tgtEl>
                                      </p:cBhvr>
                                    </p:animEffect>
                                    <p:anim calcmode="lin" valueType="num">
                                      <p:cBhvr>
                                        <p:cTn id="43" dur="1000" fill="hold"/>
                                        <p:tgtEl>
                                          <p:spTgt spid="1026"/>
                                        </p:tgtEl>
                                        <p:attrNameLst>
                                          <p:attrName>ppt_x</p:attrName>
                                        </p:attrNameLst>
                                      </p:cBhvr>
                                      <p:tavLst>
                                        <p:tav tm="0">
                                          <p:val>
                                            <p:strVal val="#ppt_x"/>
                                          </p:val>
                                        </p:tav>
                                        <p:tav tm="100000">
                                          <p:val>
                                            <p:strVal val="#ppt_x"/>
                                          </p:val>
                                        </p:tav>
                                      </p:tavLst>
                                    </p:anim>
                                    <p:anim calcmode="lin" valueType="num">
                                      <p:cBhvr>
                                        <p:cTn id="44" dur="1000" fill="hold"/>
                                        <p:tgtEl>
                                          <p:spTgt spid="102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84"/>
                                        </p:tgtEl>
                                        <p:attrNameLst>
                                          <p:attrName>style.visibility</p:attrName>
                                        </p:attrNameLst>
                                      </p:cBhvr>
                                      <p:to>
                                        <p:strVal val="visible"/>
                                      </p:to>
                                    </p:set>
                                    <p:animEffect transition="in" filter="fade">
                                      <p:cBhvr>
                                        <p:cTn id="47" dur="1000"/>
                                        <p:tgtEl>
                                          <p:spTgt spid="384"/>
                                        </p:tgtEl>
                                      </p:cBhvr>
                                    </p:animEffect>
                                    <p:anim calcmode="lin" valueType="num">
                                      <p:cBhvr>
                                        <p:cTn id="48" dur="1000" fill="hold"/>
                                        <p:tgtEl>
                                          <p:spTgt spid="384"/>
                                        </p:tgtEl>
                                        <p:attrNameLst>
                                          <p:attrName>ppt_x</p:attrName>
                                        </p:attrNameLst>
                                      </p:cBhvr>
                                      <p:tavLst>
                                        <p:tav tm="0">
                                          <p:val>
                                            <p:strVal val="#ppt_x"/>
                                          </p:val>
                                        </p:tav>
                                        <p:tav tm="100000">
                                          <p:val>
                                            <p:strVal val="#ppt_x"/>
                                          </p:val>
                                        </p:tav>
                                      </p:tavLst>
                                    </p:anim>
                                    <p:anim calcmode="lin" valueType="num">
                                      <p:cBhvr>
                                        <p:cTn id="49" dur="1000" fill="hold"/>
                                        <p:tgtEl>
                                          <p:spTgt spid="3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553CD1-805F-4AC1-9CF5-4AB622FF0D8E}"/>
              </a:ext>
            </a:extLst>
          </p:cNvPr>
          <p:cNvSpPr>
            <a:spLocks noGrp="1"/>
          </p:cNvSpPr>
          <p:nvPr>
            <p:ph type="title"/>
          </p:nvPr>
        </p:nvSpPr>
        <p:spPr>
          <a:xfrm>
            <a:off x="855768" y="252609"/>
            <a:ext cx="10724938" cy="1351952"/>
          </a:xfrm>
        </p:spPr>
        <p:txBody>
          <a:bodyPr/>
          <a:lstStyle/>
          <a:p>
            <a:r>
              <a:rPr lang="en-US"/>
              <a:t>Monitoring</a:t>
            </a:r>
          </a:p>
        </p:txBody>
      </p:sp>
      <p:graphicFrame>
        <p:nvGraphicFramePr>
          <p:cNvPr id="5" name="Diagram 4">
            <a:extLst>
              <a:ext uri="{FF2B5EF4-FFF2-40B4-BE49-F238E27FC236}">
                <a16:creationId xmlns:a16="http://schemas.microsoft.com/office/drawing/2014/main" id="{27F52DDB-C1A9-4E57-ABC3-F4A159C8E7AA}"/>
              </a:ext>
            </a:extLst>
          </p:cNvPr>
          <p:cNvGraphicFramePr/>
          <p:nvPr>
            <p:extLst/>
          </p:nvPr>
        </p:nvGraphicFramePr>
        <p:xfrm>
          <a:off x="2032594" y="1189821"/>
          <a:ext cx="8126848" cy="5417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4768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77"/>
            <a:ext cx="10056812" cy="2179058"/>
          </a:xfrm>
        </p:spPr>
        <p:txBody>
          <a:bodyPr/>
          <a:lstStyle/>
          <a:p>
            <a:r>
              <a:rPr lang="en-US"/>
              <a:t>Demo</a:t>
            </a:r>
            <a:br>
              <a:rPr lang="en-US"/>
            </a:br>
            <a:endParaRPr lang="en-US"/>
          </a:p>
        </p:txBody>
      </p:sp>
      <p:sp>
        <p:nvSpPr>
          <p:cNvPr id="4" name="Text Placeholder 3">
            <a:extLst>
              <a:ext uri="{FF2B5EF4-FFF2-40B4-BE49-F238E27FC236}">
                <a16:creationId xmlns:a16="http://schemas.microsoft.com/office/drawing/2014/main" id="{21330B09-447E-4107-9955-FB072D8BDD75}"/>
              </a:ext>
            </a:extLst>
          </p:cNvPr>
          <p:cNvSpPr>
            <a:spLocks noGrp="1"/>
          </p:cNvSpPr>
          <p:nvPr>
            <p:ph type="body" sz="quarter" idx="12"/>
          </p:nvPr>
        </p:nvSpPr>
        <p:spPr>
          <a:xfrm>
            <a:off x="457580" y="3771579"/>
            <a:ext cx="8229599" cy="738664"/>
          </a:xfrm>
        </p:spPr>
        <p:txBody>
          <a:bodyPr/>
          <a:lstStyle/>
          <a:p>
            <a:r>
              <a:rPr lang="en-US"/>
              <a:t>Monitoring a Rapidly Scaling Function</a:t>
            </a:r>
          </a:p>
        </p:txBody>
      </p:sp>
    </p:spTree>
    <p:extLst>
      <p:ext uri="{BB962C8B-B14F-4D97-AF65-F5344CB8AC3E}">
        <p14:creationId xmlns:p14="http://schemas.microsoft.com/office/powerpoint/2010/main" val="129653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A158C-F5A8-4711-B405-7D39D2AF207D}"/>
              </a:ext>
            </a:extLst>
          </p:cNvPr>
          <p:cNvSpPr>
            <a:spLocks noGrp="1"/>
          </p:cNvSpPr>
          <p:nvPr>
            <p:ph type="title"/>
          </p:nvPr>
        </p:nvSpPr>
        <p:spPr/>
        <p:txBody>
          <a:bodyPr/>
          <a:lstStyle/>
          <a:p>
            <a:r>
              <a:rPr lang="en-US"/>
              <a:t>Runtimes and Languages – V1 Runtime (GA)</a:t>
            </a:r>
          </a:p>
        </p:txBody>
      </p:sp>
      <p:sp>
        <p:nvSpPr>
          <p:cNvPr id="3" name="Content Placeholder 2">
            <a:extLst>
              <a:ext uri="{FF2B5EF4-FFF2-40B4-BE49-F238E27FC236}">
                <a16:creationId xmlns:a16="http://schemas.microsoft.com/office/drawing/2014/main" id="{1CFD3C61-54E5-4AEC-A381-A1796750B11B}"/>
              </a:ext>
            </a:extLst>
          </p:cNvPr>
          <p:cNvSpPr>
            <a:spLocks noGrp="1"/>
          </p:cNvSpPr>
          <p:nvPr>
            <p:ph idx="1"/>
          </p:nvPr>
        </p:nvSpPr>
        <p:spPr/>
        <p:txBody>
          <a:bodyPr/>
          <a:lstStyle/>
          <a:p>
            <a:r>
              <a:rPr lang="en-US"/>
              <a:t>Host runs .NET Framework 4.6.1</a:t>
            </a:r>
          </a:p>
          <a:p>
            <a:r>
              <a:rPr lang="en-US"/>
              <a:t>C#/F# Functions run in same host process (.NET Framework 4.6.1)</a:t>
            </a:r>
          </a:p>
          <a:p>
            <a:r>
              <a:rPr lang="en-US"/>
              <a:t>Node.js also runs in same host process (using Edge – LOCKED at Node 6.5.0)</a:t>
            </a:r>
          </a:p>
          <a:p>
            <a:r>
              <a:rPr lang="en-US"/>
              <a:t>A few other “experimental” languages that also run in process. Not a scalable model.</a:t>
            </a:r>
          </a:p>
        </p:txBody>
      </p:sp>
    </p:spTree>
    <p:extLst>
      <p:ext uri="{BB962C8B-B14F-4D97-AF65-F5344CB8AC3E}">
        <p14:creationId xmlns:p14="http://schemas.microsoft.com/office/powerpoint/2010/main" val="916440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A158C-F5A8-4711-B405-7D39D2AF207D}"/>
              </a:ext>
            </a:extLst>
          </p:cNvPr>
          <p:cNvSpPr>
            <a:spLocks noGrp="1"/>
          </p:cNvSpPr>
          <p:nvPr>
            <p:ph type="title"/>
          </p:nvPr>
        </p:nvSpPr>
        <p:spPr/>
        <p:txBody>
          <a:bodyPr/>
          <a:lstStyle/>
          <a:p>
            <a:r>
              <a:rPr lang="en-US"/>
              <a:t>Runtimes and Languages – V2 Runtime (Preview)</a:t>
            </a:r>
          </a:p>
        </p:txBody>
      </p:sp>
      <p:sp>
        <p:nvSpPr>
          <p:cNvPr id="3" name="Content Placeholder 2">
            <a:extLst>
              <a:ext uri="{FF2B5EF4-FFF2-40B4-BE49-F238E27FC236}">
                <a16:creationId xmlns:a16="http://schemas.microsoft.com/office/drawing/2014/main" id="{1CFD3C61-54E5-4AEC-A381-A1796750B11B}"/>
              </a:ext>
            </a:extLst>
          </p:cNvPr>
          <p:cNvSpPr>
            <a:spLocks noGrp="1"/>
          </p:cNvSpPr>
          <p:nvPr>
            <p:ph idx="1"/>
          </p:nvPr>
        </p:nvSpPr>
        <p:spPr>
          <a:xfrm>
            <a:off x="855768" y="1861968"/>
            <a:ext cx="10724938" cy="5051330"/>
          </a:xfrm>
        </p:spPr>
        <p:txBody>
          <a:bodyPr>
            <a:normAutofit fontScale="92500"/>
          </a:bodyPr>
          <a:lstStyle/>
          <a:p>
            <a:r>
              <a:rPr lang="en-US"/>
              <a:t>Host runs .NET Core 2.0</a:t>
            </a:r>
          </a:p>
          <a:p>
            <a:r>
              <a:rPr lang="en-US"/>
              <a:t>C#/F# Functions run in same host process (.NET Core 2.0)</a:t>
            </a:r>
          </a:p>
          <a:p>
            <a:r>
              <a:rPr lang="en-US"/>
              <a:t>New extensibility model for languages where “language workers” run out-of-process.</a:t>
            </a:r>
          </a:p>
          <a:p>
            <a:pPr lvl="1"/>
            <a:r>
              <a:rPr lang="en-US"/>
              <a:t>Node.js – defaults to 8.4.0 but now can opt in to newer versions</a:t>
            </a:r>
          </a:p>
          <a:p>
            <a:pPr lvl="1"/>
            <a:r>
              <a:rPr lang="en-US"/>
              <a:t>Java</a:t>
            </a:r>
          </a:p>
          <a:p>
            <a:pPr lvl="1"/>
            <a:r>
              <a:rPr lang="en-US"/>
              <a:t>Python (early in progress)</a:t>
            </a:r>
          </a:p>
          <a:p>
            <a:pPr lvl="1"/>
            <a:r>
              <a:rPr lang="en-US"/>
              <a:t>Other languages in discussion / investigation</a:t>
            </a:r>
          </a:p>
          <a:p>
            <a:r>
              <a:rPr lang="en-US"/>
              <a:t>New extensibility model for bindings</a:t>
            </a:r>
          </a:p>
          <a:p>
            <a:pPr lvl="1"/>
            <a:r>
              <a:rPr lang="en-US"/>
              <a:t>Lighter core runtime</a:t>
            </a:r>
          </a:p>
          <a:p>
            <a:pPr lvl="1"/>
            <a:r>
              <a:rPr lang="en-US"/>
              <a:t>Version control</a:t>
            </a:r>
          </a:p>
          <a:p>
            <a:pPr lvl="1"/>
            <a:r>
              <a:rPr lang="en-US"/>
              <a:t>Today requires you manually “</a:t>
            </a:r>
            <a:r>
              <a:rPr lang="en-US" err="1"/>
              <a:t>func</a:t>
            </a:r>
            <a:r>
              <a:rPr lang="en-US"/>
              <a:t> extensions install” to use bindings / triggers</a:t>
            </a:r>
          </a:p>
        </p:txBody>
      </p:sp>
    </p:spTree>
    <p:extLst>
      <p:ext uri="{BB962C8B-B14F-4D97-AF65-F5344CB8AC3E}">
        <p14:creationId xmlns:p14="http://schemas.microsoft.com/office/powerpoint/2010/main" val="1843113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DA6B2-1749-4587-A734-4F8DB2C82306}"/>
              </a:ext>
            </a:extLst>
          </p:cNvPr>
          <p:cNvSpPr>
            <a:spLocks noGrp="1"/>
          </p:cNvSpPr>
          <p:nvPr>
            <p:ph type="title"/>
          </p:nvPr>
        </p:nvSpPr>
        <p:spPr/>
        <p:txBody>
          <a:bodyPr/>
          <a:lstStyle/>
          <a:p>
            <a:r>
              <a:rPr lang="en-US"/>
              <a:t>Azure Functions “Behind the scenes”</a:t>
            </a:r>
          </a:p>
        </p:txBody>
      </p:sp>
      <p:pic>
        <p:nvPicPr>
          <p:cNvPr id="5" name="Content Placeholder 4" descr="A close up of a box&#10;&#10;Description generated with high confidence">
            <a:extLst>
              <a:ext uri="{FF2B5EF4-FFF2-40B4-BE49-F238E27FC236}">
                <a16:creationId xmlns:a16="http://schemas.microsoft.com/office/drawing/2014/main" id="{F541D83A-11F8-4B9D-9CA0-4B6A43E874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29918" y="2168155"/>
            <a:ext cx="4930123" cy="3454879"/>
          </a:xfrm>
        </p:spPr>
      </p:pic>
      <p:sp>
        <p:nvSpPr>
          <p:cNvPr id="6" name="Arrow: Right 5">
            <a:extLst>
              <a:ext uri="{FF2B5EF4-FFF2-40B4-BE49-F238E27FC236}">
                <a16:creationId xmlns:a16="http://schemas.microsoft.com/office/drawing/2014/main" id="{5F525FB2-344F-46DA-8506-7061D35B475B}"/>
              </a:ext>
            </a:extLst>
          </p:cNvPr>
          <p:cNvSpPr/>
          <p:nvPr/>
        </p:nvSpPr>
        <p:spPr>
          <a:xfrm>
            <a:off x="3396956" y="3440003"/>
            <a:ext cx="1398446" cy="11308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7" name="TextBox 6">
            <a:extLst>
              <a:ext uri="{FF2B5EF4-FFF2-40B4-BE49-F238E27FC236}">
                <a16:creationId xmlns:a16="http://schemas.microsoft.com/office/drawing/2014/main" id="{5D2DDCBC-77CA-4372-BA5B-8AB345B50BF9}"/>
              </a:ext>
            </a:extLst>
          </p:cNvPr>
          <p:cNvSpPr txBox="1"/>
          <p:nvPr/>
        </p:nvSpPr>
        <p:spPr>
          <a:xfrm>
            <a:off x="3279231" y="3063318"/>
            <a:ext cx="1539624" cy="382308"/>
          </a:xfrm>
          <a:prstGeom prst="rect">
            <a:avLst/>
          </a:prstGeom>
          <a:noFill/>
        </p:spPr>
        <p:txBody>
          <a:bodyPr wrap="square" rtlCol="0">
            <a:spAutoFit/>
          </a:bodyPr>
          <a:lstStyle/>
          <a:p>
            <a:pPr defTabSz="932597"/>
            <a:r>
              <a:rPr lang="en-US" sz="1836">
                <a:solidFill>
                  <a:prstClr val="black"/>
                </a:solidFill>
                <a:latin typeface="Calibri" panose="020F0502020204030204"/>
              </a:rPr>
              <a:t>HTTP Request</a:t>
            </a:r>
          </a:p>
        </p:txBody>
      </p:sp>
      <p:sp>
        <p:nvSpPr>
          <p:cNvPr id="8" name="Arrow: Right 7">
            <a:extLst>
              <a:ext uri="{FF2B5EF4-FFF2-40B4-BE49-F238E27FC236}">
                <a16:creationId xmlns:a16="http://schemas.microsoft.com/office/drawing/2014/main" id="{4939EF33-2727-4851-83DB-DB148A27D3B5}"/>
              </a:ext>
            </a:extLst>
          </p:cNvPr>
          <p:cNvSpPr/>
          <p:nvPr/>
        </p:nvSpPr>
        <p:spPr>
          <a:xfrm rot="10800000">
            <a:off x="3396956" y="4332967"/>
            <a:ext cx="1398446" cy="11308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9" name="TextBox 8">
            <a:extLst>
              <a:ext uri="{FF2B5EF4-FFF2-40B4-BE49-F238E27FC236}">
                <a16:creationId xmlns:a16="http://schemas.microsoft.com/office/drawing/2014/main" id="{9DFCD4E3-D097-4902-89A2-419EA83B8344}"/>
              </a:ext>
            </a:extLst>
          </p:cNvPr>
          <p:cNvSpPr txBox="1"/>
          <p:nvPr/>
        </p:nvSpPr>
        <p:spPr>
          <a:xfrm>
            <a:off x="3080570" y="3964356"/>
            <a:ext cx="1738285" cy="382308"/>
          </a:xfrm>
          <a:prstGeom prst="rect">
            <a:avLst/>
          </a:prstGeom>
          <a:noFill/>
        </p:spPr>
        <p:txBody>
          <a:bodyPr wrap="square" rtlCol="0">
            <a:spAutoFit/>
          </a:bodyPr>
          <a:lstStyle/>
          <a:p>
            <a:pPr defTabSz="932597"/>
            <a:r>
              <a:rPr lang="en-US" sz="1836">
                <a:solidFill>
                  <a:prstClr val="black"/>
                </a:solidFill>
                <a:latin typeface="Calibri" panose="020F0502020204030204"/>
              </a:rPr>
              <a:t>HTTP Response</a:t>
            </a:r>
          </a:p>
        </p:txBody>
      </p:sp>
    </p:spTree>
    <p:extLst>
      <p:ext uri="{BB962C8B-B14F-4D97-AF65-F5344CB8AC3E}">
        <p14:creationId xmlns:p14="http://schemas.microsoft.com/office/powerpoint/2010/main" val="3805205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08E9BBE-0BCD-48DD-9A1F-CE57B68AFA09}"/>
              </a:ext>
            </a:extLst>
          </p:cNvPr>
          <p:cNvSpPr/>
          <p:nvPr/>
        </p:nvSpPr>
        <p:spPr>
          <a:xfrm>
            <a:off x="5295117" y="1624536"/>
            <a:ext cx="7140476" cy="49975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466298" lvl="1" algn="ctr" defTabSz="932597"/>
            <a:r>
              <a:rPr lang="en-US" sz="1836">
                <a:solidFill>
                  <a:prstClr val="white"/>
                </a:solidFill>
                <a:latin typeface="Calibri" panose="020F0502020204030204"/>
              </a:rPr>
              <a:t>                      App Services Infrastructure</a:t>
            </a:r>
          </a:p>
        </p:txBody>
      </p:sp>
      <p:sp>
        <p:nvSpPr>
          <p:cNvPr id="2" name="Title 1">
            <a:extLst>
              <a:ext uri="{FF2B5EF4-FFF2-40B4-BE49-F238E27FC236}">
                <a16:creationId xmlns:a16="http://schemas.microsoft.com/office/drawing/2014/main" id="{28BA7755-E8BF-4E84-8BDB-14DAC35B1220}"/>
              </a:ext>
            </a:extLst>
          </p:cNvPr>
          <p:cNvSpPr>
            <a:spLocks noGrp="1"/>
          </p:cNvSpPr>
          <p:nvPr>
            <p:ph type="title"/>
          </p:nvPr>
        </p:nvSpPr>
        <p:spPr/>
        <p:txBody>
          <a:bodyPr/>
          <a:lstStyle/>
          <a:p>
            <a:r>
              <a:rPr lang="en-US"/>
              <a:t>Functions “Behind the scenes”</a:t>
            </a:r>
          </a:p>
        </p:txBody>
      </p:sp>
      <p:sp>
        <p:nvSpPr>
          <p:cNvPr id="4" name="Rectangle 3">
            <a:extLst>
              <a:ext uri="{FF2B5EF4-FFF2-40B4-BE49-F238E27FC236}">
                <a16:creationId xmlns:a16="http://schemas.microsoft.com/office/drawing/2014/main" id="{2BD7B0F2-C090-4380-8BDC-245039F476B6}"/>
              </a:ext>
            </a:extLst>
          </p:cNvPr>
          <p:cNvSpPr/>
          <p:nvPr/>
        </p:nvSpPr>
        <p:spPr>
          <a:xfrm>
            <a:off x="2367800" y="2772834"/>
            <a:ext cx="1738285" cy="13519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r>
              <a:rPr lang="en-US" sz="1836">
                <a:solidFill>
                  <a:prstClr val="white"/>
                </a:solidFill>
                <a:latin typeface="Calibri" panose="020F0502020204030204"/>
              </a:rPr>
              <a:t>Azure Functions (App Services) HTTP Front-end</a:t>
            </a:r>
          </a:p>
        </p:txBody>
      </p:sp>
      <p:sp>
        <p:nvSpPr>
          <p:cNvPr id="5" name="Rectangle 4">
            <a:extLst>
              <a:ext uri="{FF2B5EF4-FFF2-40B4-BE49-F238E27FC236}">
                <a16:creationId xmlns:a16="http://schemas.microsoft.com/office/drawing/2014/main" id="{C491EE0A-45FD-4A83-A973-B0FF8F216F60}"/>
              </a:ext>
            </a:extLst>
          </p:cNvPr>
          <p:cNvSpPr/>
          <p:nvPr/>
        </p:nvSpPr>
        <p:spPr>
          <a:xfrm>
            <a:off x="2367800" y="4397841"/>
            <a:ext cx="1738285" cy="117018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r>
              <a:rPr lang="en-US" sz="1836">
                <a:solidFill>
                  <a:prstClr val="white"/>
                </a:solidFill>
                <a:latin typeface="Calibri" panose="020F0502020204030204"/>
              </a:rPr>
              <a:t>Scale Controller</a:t>
            </a:r>
          </a:p>
        </p:txBody>
      </p:sp>
      <p:grpSp>
        <p:nvGrpSpPr>
          <p:cNvPr id="15" name="Group 14">
            <a:extLst>
              <a:ext uri="{FF2B5EF4-FFF2-40B4-BE49-F238E27FC236}">
                <a16:creationId xmlns:a16="http://schemas.microsoft.com/office/drawing/2014/main" id="{ACE35C3D-51FE-4EBC-B977-6DCE319DD753}"/>
              </a:ext>
            </a:extLst>
          </p:cNvPr>
          <p:cNvGrpSpPr/>
          <p:nvPr/>
        </p:nvGrpSpPr>
        <p:grpSpPr>
          <a:xfrm>
            <a:off x="5480617" y="1724345"/>
            <a:ext cx="2292878" cy="1327366"/>
            <a:chOff x="4063399" y="1835368"/>
            <a:chExt cx="2248124" cy="1301457"/>
          </a:xfrm>
        </p:grpSpPr>
        <p:sp>
          <p:nvSpPr>
            <p:cNvPr id="9" name="Rectangle 8">
              <a:extLst>
                <a:ext uri="{FF2B5EF4-FFF2-40B4-BE49-F238E27FC236}">
                  <a16:creationId xmlns:a16="http://schemas.microsoft.com/office/drawing/2014/main" id="{84BEF645-78D3-4989-8C21-3CF729219449}"/>
                </a:ext>
              </a:extLst>
            </p:cNvPr>
            <p:cNvSpPr/>
            <p:nvPr/>
          </p:nvSpPr>
          <p:spPr>
            <a:xfrm>
              <a:off x="4063399" y="1855853"/>
              <a:ext cx="2202134" cy="128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2" name="TextBox 11">
              <a:extLst>
                <a:ext uri="{FF2B5EF4-FFF2-40B4-BE49-F238E27FC236}">
                  <a16:creationId xmlns:a16="http://schemas.microsoft.com/office/drawing/2014/main" id="{7BB596D4-7BDB-4932-B59F-372C8F7A114F}"/>
                </a:ext>
              </a:extLst>
            </p:cNvPr>
            <p:cNvSpPr txBox="1"/>
            <p:nvPr/>
          </p:nvSpPr>
          <p:spPr>
            <a:xfrm>
              <a:off x="4212190" y="1835368"/>
              <a:ext cx="2099333" cy="374846"/>
            </a:xfrm>
            <a:prstGeom prst="rect">
              <a:avLst/>
            </a:prstGeom>
            <a:noFill/>
          </p:spPr>
          <p:txBody>
            <a:bodyPr wrap="square" rtlCol="0">
              <a:spAutoFit/>
            </a:bodyPr>
            <a:lstStyle/>
            <a:p>
              <a:pPr defTabSz="932597"/>
              <a:r>
                <a:rPr lang="en-US" sz="1836">
                  <a:solidFill>
                    <a:prstClr val="white"/>
                  </a:solidFill>
                  <a:latin typeface="Calibri" panose="020F0502020204030204"/>
                </a:rPr>
                <a:t>Functions Instance</a:t>
              </a:r>
            </a:p>
          </p:txBody>
        </p:sp>
      </p:grpSp>
      <p:grpSp>
        <p:nvGrpSpPr>
          <p:cNvPr id="16" name="Group 15">
            <a:extLst>
              <a:ext uri="{FF2B5EF4-FFF2-40B4-BE49-F238E27FC236}">
                <a16:creationId xmlns:a16="http://schemas.microsoft.com/office/drawing/2014/main" id="{B631B2BB-A896-4C2A-AD9E-754AA2211AA6}"/>
              </a:ext>
            </a:extLst>
          </p:cNvPr>
          <p:cNvGrpSpPr/>
          <p:nvPr/>
        </p:nvGrpSpPr>
        <p:grpSpPr>
          <a:xfrm>
            <a:off x="5475098" y="3346744"/>
            <a:ext cx="2292878" cy="1327366"/>
            <a:chOff x="4063399" y="1835368"/>
            <a:chExt cx="2248124" cy="1301457"/>
          </a:xfrm>
        </p:grpSpPr>
        <p:sp>
          <p:nvSpPr>
            <p:cNvPr id="17" name="Rectangle 16">
              <a:extLst>
                <a:ext uri="{FF2B5EF4-FFF2-40B4-BE49-F238E27FC236}">
                  <a16:creationId xmlns:a16="http://schemas.microsoft.com/office/drawing/2014/main" id="{A11A0DBB-6342-4404-8C66-A92BECBD5581}"/>
                </a:ext>
              </a:extLst>
            </p:cNvPr>
            <p:cNvSpPr/>
            <p:nvPr/>
          </p:nvSpPr>
          <p:spPr>
            <a:xfrm>
              <a:off x="4063399" y="1855853"/>
              <a:ext cx="2202134" cy="128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8" name="TextBox 17">
              <a:extLst>
                <a:ext uri="{FF2B5EF4-FFF2-40B4-BE49-F238E27FC236}">
                  <a16:creationId xmlns:a16="http://schemas.microsoft.com/office/drawing/2014/main" id="{F35198F1-1D67-4EAD-B5C4-BE72165CD386}"/>
                </a:ext>
              </a:extLst>
            </p:cNvPr>
            <p:cNvSpPr txBox="1"/>
            <p:nvPr/>
          </p:nvSpPr>
          <p:spPr>
            <a:xfrm>
              <a:off x="4212190" y="1835368"/>
              <a:ext cx="2099333" cy="374846"/>
            </a:xfrm>
            <a:prstGeom prst="rect">
              <a:avLst/>
            </a:prstGeom>
            <a:noFill/>
          </p:spPr>
          <p:txBody>
            <a:bodyPr wrap="square" rtlCol="0">
              <a:spAutoFit/>
            </a:bodyPr>
            <a:lstStyle/>
            <a:p>
              <a:pPr defTabSz="932597"/>
              <a:r>
                <a:rPr lang="en-US" sz="1836">
                  <a:solidFill>
                    <a:prstClr val="white"/>
                  </a:solidFill>
                  <a:latin typeface="Calibri" panose="020F0502020204030204"/>
                </a:rPr>
                <a:t>Functions Instance</a:t>
              </a:r>
            </a:p>
          </p:txBody>
        </p:sp>
      </p:grpSp>
      <p:grpSp>
        <p:nvGrpSpPr>
          <p:cNvPr id="19" name="Group 18">
            <a:extLst>
              <a:ext uri="{FF2B5EF4-FFF2-40B4-BE49-F238E27FC236}">
                <a16:creationId xmlns:a16="http://schemas.microsoft.com/office/drawing/2014/main" id="{FEDD83A1-5D9A-4276-B44B-6FB29442466E}"/>
              </a:ext>
            </a:extLst>
          </p:cNvPr>
          <p:cNvGrpSpPr/>
          <p:nvPr/>
        </p:nvGrpSpPr>
        <p:grpSpPr>
          <a:xfrm>
            <a:off x="5480617" y="5073991"/>
            <a:ext cx="2292878" cy="1327366"/>
            <a:chOff x="4063399" y="1835368"/>
            <a:chExt cx="2248124" cy="1301457"/>
          </a:xfrm>
        </p:grpSpPr>
        <p:sp>
          <p:nvSpPr>
            <p:cNvPr id="20" name="Rectangle 19">
              <a:extLst>
                <a:ext uri="{FF2B5EF4-FFF2-40B4-BE49-F238E27FC236}">
                  <a16:creationId xmlns:a16="http://schemas.microsoft.com/office/drawing/2014/main" id="{01E5619B-5288-4C74-97D3-3D529E7390AC}"/>
                </a:ext>
              </a:extLst>
            </p:cNvPr>
            <p:cNvSpPr/>
            <p:nvPr/>
          </p:nvSpPr>
          <p:spPr>
            <a:xfrm>
              <a:off x="4063399" y="1855853"/>
              <a:ext cx="2202134" cy="128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21" name="TextBox 20">
              <a:extLst>
                <a:ext uri="{FF2B5EF4-FFF2-40B4-BE49-F238E27FC236}">
                  <a16:creationId xmlns:a16="http://schemas.microsoft.com/office/drawing/2014/main" id="{CCAA4A1D-7CF5-4D13-9737-88B24F8948A7}"/>
                </a:ext>
              </a:extLst>
            </p:cNvPr>
            <p:cNvSpPr txBox="1"/>
            <p:nvPr/>
          </p:nvSpPr>
          <p:spPr>
            <a:xfrm>
              <a:off x="4212190" y="1835368"/>
              <a:ext cx="2099333" cy="374846"/>
            </a:xfrm>
            <a:prstGeom prst="rect">
              <a:avLst/>
            </a:prstGeom>
            <a:noFill/>
          </p:spPr>
          <p:txBody>
            <a:bodyPr wrap="square" rtlCol="0">
              <a:spAutoFit/>
            </a:bodyPr>
            <a:lstStyle/>
            <a:p>
              <a:pPr defTabSz="932597"/>
              <a:r>
                <a:rPr lang="en-US" sz="1836">
                  <a:solidFill>
                    <a:prstClr val="white"/>
                  </a:solidFill>
                  <a:latin typeface="Calibri" panose="020F0502020204030204"/>
                </a:rPr>
                <a:t>Functions Instance</a:t>
              </a:r>
            </a:p>
          </p:txBody>
        </p:sp>
      </p:grpSp>
      <p:sp>
        <p:nvSpPr>
          <p:cNvPr id="22" name="Rectangle: Diagonal Corners Snipped 21">
            <a:extLst>
              <a:ext uri="{FF2B5EF4-FFF2-40B4-BE49-F238E27FC236}">
                <a16:creationId xmlns:a16="http://schemas.microsoft.com/office/drawing/2014/main" id="{F9F8933D-FDAF-4316-ABE3-190E0D849ABF}"/>
              </a:ext>
            </a:extLst>
          </p:cNvPr>
          <p:cNvSpPr/>
          <p:nvPr/>
        </p:nvSpPr>
        <p:spPr>
          <a:xfrm>
            <a:off x="5673760" y="2101030"/>
            <a:ext cx="1859688" cy="824941"/>
          </a:xfrm>
          <a:prstGeom prst="snip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r>
              <a:rPr lang="en-US" sz="1836">
                <a:solidFill>
                  <a:prstClr val="white"/>
                </a:solidFill>
                <a:latin typeface="Calibri" panose="020F0502020204030204"/>
              </a:rPr>
              <a:t>Azure Functions Runtime</a:t>
            </a:r>
          </a:p>
        </p:txBody>
      </p:sp>
      <p:sp>
        <p:nvSpPr>
          <p:cNvPr id="23" name="Rectangle: Diagonal Corners Snipped 22">
            <a:extLst>
              <a:ext uri="{FF2B5EF4-FFF2-40B4-BE49-F238E27FC236}">
                <a16:creationId xmlns:a16="http://schemas.microsoft.com/office/drawing/2014/main" id="{5E788C77-BB7E-448C-A2AE-DFFECBE47049}"/>
              </a:ext>
            </a:extLst>
          </p:cNvPr>
          <p:cNvSpPr/>
          <p:nvPr/>
        </p:nvSpPr>
        <p:spPr>
          <a:xfrm>
            <a:off x="5668240" y="3744322"/>
            <a:ext cx="1859688" cy="824941"/>
          </a:xfrm>
          <a:prstGeom prst="snip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r>
              <a:rPr lang="en-US" sz="1836">
                <a:solidFill>
                  <a:prstClr val="white"/>
                </a:solidFill>
                <a:latin typeface="Calibri" panose="020F0502020204030204"/>
              </a:rPr>
              <a:t>Azure Functions Runtime</a:t>
            </a:r>
          </a:p>
        </p:txBody>
      </p:sp>
      <p:sp>
        <p:nvSpPr>
          <p:cNvPr id="24" name="Rectangle: Diagonal Corners Snipped 23">
            <a:extLst>
              <a:ext uri="{FF2B5EF4-FFF2-40B4-BE49-F238E27FC236}">
                <a16:creationId xmlns:a16="http://schemas.microsoft.com/office/drawing/2014/main" id="{5774449C-7CD5-4331-9FC1-073DB0EB5EE0}"/>
              </a:ext>
            </a:extLst>
          </p:cNvPr>
          <p:cNvSpPr/>
          <p:nvPr/>
        </p:nvSpPr>
        <p:spPr>
          <a:xfrm>
            <a:off x="5668240" y="5471569"/>
            <a:ext cx="1859688" cy="824941"/>
          </a:xfrm>
          <a:prstGeom prst="snip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r>
              <a:rPr lang="en-US" sz="1836">
                <a:solidFill>
                  <a:prstClr val="white"/>
                </a:solidFill>
                <a:latin typeface="Calibri" panose="020F0502020204030204"/>
              </a:rPr>
              <a:t>Azure Functions Runtime</a:t>
            </a:r>
          </a:p>
        </p:txBody>
      </p:sp>
      <p:grpSp>
        <p:nvGrpSpPr>
          <p:cNvPr id="39" name="Group 38">
            <a:extLst>
              <a:ext uri="{FF2B5EF4-FFF2-40B4-BE49-F238E27FC236}">
                <a16:creationId xmlns:a16="http://schemas.microsoft.com/office/drawing/2014/main" id="{9362044B-A13D-4E48-9B1E-7307D09771E2}"/>
              </a:ext>
            </a:extLst>
          </p:cNvPr>
          <p:cNvGrpSpPr/>
          <p:nvPr/>
        </p:nvGrpSpPr>
        <p:grpSpPr>
          <a:xfrm>
            <a:off x="804723" y="2628103"/>
            <a:ext cx="1539624" cy="489771"/>
            <a:chOff x="788152" y="2576806"/>
            <a:chExt cx="1509572" cy="480211"/>
          </a:xfrm>
        </p:grpSpPr>
        <p:sp>
          <p:nvSpPr>
            <p:cNvPr id="29" name="Arrow: Right 28">
              <a:extLst>
                <a:ext uri="{FF2B5EF4-FFF2-40B4-BE49-F238E27FC236}">
                  <a16:creationId xmlns:a16="http://schemas.microsoft.com/office/drawing/2014/main" id="{55A81B84-FC21-4439-B441-40DB29291FF1}"/>
                </a:ext>
              </a:extLst>
            </p:cNvPr>
            <p:cNvSpPr/>
            <p:nvPr/>
          </p:nvSpPr>
          <p:spPr>
            <a:xfrm>
              <a:off x="903579" y="2946138"/>
              <a:ext cx="1371150" cy="11087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30" name="TextBox 29">
              <a:extLst>
                <a:ext uri="{FF2B5EF4-FFF2-40B4-BE49-F238E27FC236}">
                  <a16:creationId xmlns:a16="http://schemas.microsoft.com/office/drawing/2014/main" id="{1815CE95-8A3B-4934-84DC-A607DA6043BC}"/>
                </a:ext>
              </a:extLst>
            </p:cNvPr>
            <p:cNvSpPr txBox="1"/>
            <p:nvPr/>
          </p:nvSpPr>
          <p:spPr>
            <a:xfrm>
              <a:off x="788152" y="2576806"/>
              <a:ext cx="1509572" cy="374846"/>
            </a:xfrm>
            <a:prstGeom prst="rect">
              <a:avLst/>
            </a:prstGeom>
            <a:noFill/>
          </p:spPr>
          <p:txBody>
            <a:bodyPr wrap="square" rtlCol="0">
              <a:spAutoFit/>
            </a:bodyPr>
            <a:lstStyle/>
            <a:p>
              <a:pPr defTabSz="932597"/>
              <a:r>
                <a:rPr lang="en-US" sz="1836">
                  <a:solidFill>
                    <a:prstClr val="black"/>
                  </a:solidFill>
                  <a:latin typeface="Calibri" panose="020F0502020204030204"/>
                </a:rPr>
                <a:t>HTTP Request</a:t>
              </a:r>
            </a:p>
          </p:txBody>
        </p:sp>
      </p:grpSp>
      <p:grpSp>
        <p:nvGrpSpPr>
          <p:cNvPr id="40" name="Group 39">
            <a:extLst>
              <a:ext uri="{FF2B5EF4-FFF2-40B4-BE49-F238E27FC236}">
                <a16:creationId xmlns:a16="http://schemas.microsoft.com/office/drawing/2014/main" id="{63F82C57-3C5C-4735-B94D-FC4568D7FB95}"/>
              </a:ext>
            </a:extLst>
          </p:cNvPr>
          <p:cNvGrpSpPr/>
          <p:nvPr/>
        </p:nvGrpSpPr>
        <p:grpSpPr>
          <a:xfrm>
            <a:off x="606062" y="3529141"/>
            <a:ext cx="1738285" cy="481696"/>
            <a:chOff x="593368" y="3460257"/>
            <a:chExt cx="1704356" cy="472294"/>
          </a:xfrm>
        </p:grpSpPr>
        <p:sp>
          <p:nvSpPr>
            <p:cNvPr id="31" name="Arrow: Right 30">
              <a:extLst>
                <a:ext uri="{FF2B5EF4-FFF2-40B4-BE49-F238E27FC236}">
                  <a16:creationId xmlns:a16="http://schemas.microsoft.com/office/drawing/2014/main" id="{E6759BDA-9603-44D4-971E-894721FEFAAA}"/>
                </a:ext>
              </a:extLst>
            </p:cNvPr>
            <p:cNvSpPr/>
            <p:nvPr/>
          </p:nvSpPr>
          <p:spPr>
            <a:xfrm rot="10800000">
              <a:off x="903579" y="3821672"/>
              <a:ext cx="1371150" cy="11087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32" name="TextBox 31">
              <a:extLst>
                <a:ext uri="{FF2B5EF4-FFF2-40B4-BE49-F238E27FC236}">
                  <a16:creationId xmlns:a16="http://schemas.microsoft.com/office/drawing/2014/main" id="{C2BCE4B6-158F-41FB-BB9E-C70FDDCC569A}"/>
                </a:ext>
              </a:extLst>
            </p:cNvPr>
            <p:cNvSpPr txBox="1"/>
            <p:nvPr/>
          </p:nvSpPr>
          <p:spPr>
            <a:xfrm>
              <a:off x="593368" y="3460257"/>
              <a:ext cx="1704356" cy="374846"/>
            </a:xfrm>
            <a:prstGeom prst="rect">
              <a:avLst/>
            </a:prstGeom>
            <a:noFill/>
          </p:spPr>
          <p:txBody>
            <a:bodyPr wrap="square" rtlCol="0">
              <a:spAutoFit/>
            </a:bodyPr>
            <a:lstStyle/>
            <a:p>
              <a:pPr defTabSz="932597"/>
              <a:r>
                <a:rPr lang="en-US" sz="1836">
                  <a:solidFill>
                    <a:prstClr val="black"/>
                  </a:solidFill>
                  <a:latin typeface="Calibri" panose="020F0502020204030204"/>
                </a:rPr>
                <a:t>HTTP Response</a:t>
              </a:r>
            </a:p>
          </p:txBody>
        </p:sp>
      </p:grpSp>
      <p:cxnSp>
        <p:nvCxnSpPr>
          <p:cNvPr id="34" name="Straight Arrow Connector 33">
            <a:extLst>
              <a:ext uri="{FF2B5EF4-FFF2-40B4-BE49-F238E27FC236}">
                <a16:creationId xmlns:a16="http://schemas.microsoft.com/office/drawing/2014/main" id="{D4B00127-439E-45DA-AE4E-BB0D437D2307}"/>
              </a:ext>
            </a:extLst>
          </p:cNvPr>
          <p:cNvCxnSpPr>
            <a:stCxn id="4" idx="3"/>
            <a:endCxn id="17" idx="1"/>
          </p:cNvCxnSpPr>
          <p:nvPr/>
        </p:nvCxnSpPr>
        <p:spPr>
          <a:xfrm>
            <a:off x="4106086" y="3448811"/>
            <a:ext cx="1369013" cy="572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65E0E1D-433C-48FD-BBF0-86767B59CF33}"/>
              </a:ext>
            </a:extLst>
          </p:cNvPr>
          <p:cNvCxnSpPr>
            <a:stCxn id="4" idx="3"/>
            <a:endCxn id="9" idx="1"/>
          </p:cNvCxnSpPr>
          <p:nvPr/>
        </p:nvCxnSpPr>
        <p:spPr>
          <a:xfrm flipV="1">
            <a:off x="4106085" y="2398475"/>
            <a:ext cx="1374531" cy="1050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70A0606-6688-4B4B-BF96-B0024027967D}"/>
              </a:ext>
            </a:extLst>
          </p:cNvPr>
          <p:cNvCxnSpPr>
            <a:stCxn id="4" idx="3"/>
            <a:endCxn id="20" idx="1"/>
          </p:cNvCxnSpPr>
          <p:nvPr/>
        </p:nvCxnSpPr>
        <p:spPr>
          <a:xfrm>
            <a:off x="4106085" y="3448810"/>
            <a:ext cx="1374531" cy="2299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AAE078AD-C8FB-4E75-B73F-36066D9BF1CC}"/>
              </a:ext>
            </a:extLst>
          </p:cNvPr>
          <p:cNvGrpSpPr/>
          <p:nvPr/>
        </p:nvGrpSpPr>
        <p:grpSpPr>
          <a:xfrm>
            <a:off x="4095048" y="3349582"/>
            <a:ext cx="1392465" cy="865250"/>
            <a:chOff x="4014253" y="3284202"/>
            <a:chExt cx="1365286" cy="848361"/>
          </a:xfrm>
        </p:grpSpPr>
        <p:cxnSp>
          <p:nvCxnSpPr>
            <p:cNvPr id="45" name="Straight Arrow Connector 44">
              <a:extLst>
                <a:ext uri="{FF2B5EF4-FFF2-40B4-BE49-F238E27FC236}">
                  <a16:creationId xmlns:a16="http://schemas.microsoft.com/office/drawing/2014/main" id="{4C99425A-EF24-4C30-A27D-0E360EE46000}"/>
                </a:ext>
              </a:extLst>
            </p:cNvPr>
            <p:cNvCxnSpPr/>
            <p:nvPr/>
          </p:nvCxnSpPr>
          <p:spPr>
            <a:xfrm>
              <a:off x="4019664" y="3468098"/>
              <a:ext cx="1342291" cy="560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304DB92-435F-4A28-9D3F-2B7F2F0FE4B9}"/>
                </a:ext>
              </a:extLst>
            </p:cNvPr>
            <p:cNvCxnSpPr/>
            <p:nvPr/>
          </p:nvCxnSpPr>
          <p:spPr>
            <a:xfrm>
              <a:off x="4014253" y="3571666"/>
              <a:ext cx="1342291" cy="560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A0215F8-4238-4024-A28F-899181D5F820}"/>
                </a:ext>
              </a:extLst>
            </p:cNvPr>
            <p:cNvCxnSpPr/>
            <p:nvPr/>
          </p:nvCxnSpPr>
          <p:spPr>
            <a:xfrm>
              <a:off x="4037248" y="3284202"/>
              <a:ext cx="1342291" cy="560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62273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 grpId="0" animBg="1"/>
      <p:bldP spid="5" grpId="0" animBg="1"/>
      <p:bldP spid="22" grpId="0" animBg="1"/>
      <p:bldP spid="23" grpId="0" animBg="1"/>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51DA5-1521-4850-AFEA-090DA3FAF8D5}"/>
              </a:ext>
            </a:extLst>
          </p:cNvPr>
          <p:cNvSpPr>
            <a:spLocks noGrp="1"/>
          </p:cNvSpPr>
          <p:nvPr>
            <p:ph type="title"/>
          </p:nvPr>
        </p:nvSpPr>
        <p:spPr/>
        <p:txBody>
          <a:bodyPr/>
          <a:lstStyle/>
          <a:p>
            <a:r>
              <a:rPr lang="en-US"/>
              <a:t>Scalability Considerations</a:t>
            </a:r>
          </a:p>
        </p:txBody>
      </p:sp>
      <p:sp>
        <p:nvSpPr>
          <p:cNvPr id="3" name="Content Placeholder 2">
            <a:extLst>
              <a:ext uri="{FF2B5EF4-FFF2-40B4-BE49-F238E27FC236}">
                <a16:creationId xmlns:a16="http://schemas.microsoft.com/office/drawing/2014/main" id="{1872D554-7E04-49E4-9FDF-DAE93A68F29E}"/>
              </a:ext>
            </a:extLst>
          </p:cNvPr>
          <p:cNvSpPr>
            <a:spLocks noGrp="1"/>
          </p:cNvSpPr>
          <p:nvPr>
            <p:ph idx="1"/>
          </p:nvPr>
        </p:nvSpPr>
        <p:spPr/>
        <p:txBody>
          <a:bodyPr>
            <a:normAutofit lnSpcReduction="10000"/>
          </a:bodyPr>
          <a:lstStyle/>
          <a:p>
            <a:r>
              <a:rPr lang="en-US" dirty="0"/>
              <a:t>The “Scale Controller” determines how many instances are actively doing work</a:t>
            </a:r>
          </a:p>
          <a:p>
            <a:r>
              <a:rPr lang="en-US" dirty="0"/>
              <a:t>For Event Hub, Queue, Service Bus the scale controller can assess message backlog length and burndown rate to scale</a:t>
            </a:r>
          </a:p>
          <a:p>
            <a:r>
              <a:rPr lang="en-US" dirty="0"/>
              <a:t>For HTTP functions today looks at request queue for each instance</a:t>
            </a:r>
          </a:p>
          <a:p>
            <a:r>
              <a:rPr lang="en-US" dirty="0"/>
              <a:t>The “</a:t>
            </a:r>
            <a:r>
              <a:rPr lang="en-US" dirty="0" err="1"/>
              <a:t>host.json</a:t>
            </a:r>
            <a:r>
              <a:rPr lang="en-US" dirty="0"/>
              <a:t>” config file allows you to set instance limits for concurrency at an instance level</a:t>
            </a:r>
          </a:p>
          <a:p>
            <a:pPr lvl="1"/>
            <a:r>
              <a:rPr lang="en-US" dirty="0"/>
              <a:t>Other knobs are to turn of file-system logging, and not include a dashboard storage account</a:t>
            </a:r>
          </a:p>
          <a:p>
            <a:r>
              <a:rPr lang="en-US" b="1" dirty="0"/>
              <a:t>Process items in a batch-per-execution </a:t>
            </a:r>
            <a:r>
              <a:rPr lang="en-US" dirty="0"/>
              <a:t>for high scale scenarios (e.g. Event Hub)</a:t>
            </a:r>
            <a:endParaRPr lang="en-US" b="1" dirty="0"/>
          </a:p>
        </p:txBody>
      </p:sp>
    </p:spTree>
    <p:extLst>
      <p:ext uri="{BB962C8B-B14F-4D97-AF65-F5344CB8AC3E}">
        <p14:creationId xmlns:p14="http://schemas.microsoft.com/office/powerpoint/2010/main" val="51781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51DA5-1521-4850-AFEA-090DA3FAF8D5}"/>
              </a:ext>
            </a:extLst>
          </p:cNvPr>
          <p:cNvSpPr>
            <a:spLocks noGrp="1"/>
          </p:cNvSpPr>
          <p:nvPr>
            <p:ph type="title"/>
          </p:nvPr>
        </p:nvSpPr>
        <p:spPr/>
        <p:txBody>
          <a:bodyPr/>
          <a:lstStyle/>
          <a:p>
            <a:r>
              <a:rPr lang="en-US"/>
              <a:t>Cold Start</a:t>
            </a:r>
          </a:p>
        </p:txBody>
      </p:sp>
      <p:sp>
        <p:nvSpPr>
          <p:cNvPr id="3" name="Content Placeholder 2">
            <a:extLst>
              <a:ext uri="{FF2B5EF4-FFF2-40B4-BE49-F238E27FC236}">
                <a16:creationId xmlns:a16="http://schemas.microsoft.com/office/drawing/2014/main" id="{1872D554-7E04-49E4-9FDF-DAE93A68F29E}"/>
              </a:ext>
            </a:extLst>
          </p:cNvPr>
          <p:cNvSpPr>
            <a:spLocks noGrp="1"/>
          </p:cNvSpPr>
          <p:nvPr>
            <p:ph idx="1"/>
          </p:nvPr>
        </p:nvSpPr>
        <p:spPr>
          <a:xfrm>
            <a:off x="855768" y="1861968"/>
            <a:ext cx="10724938" cy="4828709"/>
          </a:xfrm>
        </p:spPr>
        <p:txBody>
          <a:bodyPr>
            <a:normAutofit fontScale="92500" lnSpcReduction="10000"/>
          </a:bodyPr>
          <a:lstStyle/>
          <a:p>
            <a:pPr marL="0" indent="0">
              <a:buNone/>
            </a:pPr>
            <a:r>
              <a:rPr lang="en-US" dirty="0"/>
              <a:t>The time it takes to ready an instance when no instance yet exists</a:t>
            </a:r>
          </a:p>
          <a:p>
            <a:r>
              <a:rPr lang="en-US" dirty="0"/>
              <a:t>Varies greatly on a number of factors like language and # of files</a:t>
            </a:r>
          </a:p>
          <a:p>
            <a:r>
              <a:rPr lang="en-US" dirty="0"/>
              <a:t>Today for C# in v1 is generally around 3-4 seconds today, 1-2 seconds in on-deck release</a:t>
            </a:r>
          </a:p>
          <a:p>
            <a:r>
              <a:rPr lang="en-US" dirty="0"/>
              <a:t>Few angles of attack</a:t>
            </a:r>
          </a:p>
          <a:p>
            <a:pPr lvl="1"/>
            <a:r>
              <a:rPr lang="en-US" dirty="0"/>
              <a:t>Pre-warmed “workers”</a:t>
            </a:r>
          </a:p>
          <a:p>
            <a:pPr lvl="1"/>
            <a:r>
              <a:rPr lang="en-US" dirty="0"/>
              <a:t>Zipped artifacts without extract (Zip Deploy)</a:t>
            </a:r>
          </a:p>
          <a:p>
            <a:pPr lvl="1"/>
            <a:r>
              <a:rPr lang="en-US" dirty="0"/>
              <a:t>Keep alive (keep warm longer)</a:t>
            </a:r>
          </a:p>
          <a:p>
            <a:r>
              <a:rPr lang="en-US" dirty="0"/>
              <a:t>Users can help mitigate by:</a:t>
            </a:r>
          </a:p>
          <a:p>
            <a:pPr lvl="1"/>
            <a:r>
              <a:rPr lang="en-US" dirty="0"/>
              <a:t>Using Zip Deploy if possible</a:t>
            </a:r>
          </a:p>
          <a:p>
            <a:pPr lvl="1"/>
            <a:r>
              <a:rPr lang="en-US" dirty="0"/>
              <a:t>Use C# Class Libraries over .</a:t>
            </a:r>
            <a:r>
              <a:rPr lang="en-US" dirty="0" err="1"/>
              <a:t>csx</a:t>
            </a:r>
            <a:r>
              <a:rPr lang="en-US" dirty="0"/>
              <a:t> for large functions</a:t>
            </a:r>
          </a:p>
          <a:p>
            <a:pPr lvl="1"/>
            <a:r>
              <a:rPr lang="en-US" dirty="0"/>
              <a:t>If push comes to shove, a “</a:t>
            </a:r>
            <a:r>
              <a:rPr lang="en-US" dirty="0" err="1"/>
              <a:t>pinger</a:t>
            </a:r>
            <a:r>
              <a:rPr lang="en-US" dirty="0"/>
              <a:t>” can keep warm</a:t>
            </a:r>
          </a:p>
          <a:p>
            <a:pPr lvl="1"/>
            <a:endParaRPr lang="en-US" dirty="0"/>
          </a:p>
          <a:p>
            <a:endParaRPr lang="en-US" dirty="0"/>
          </a:p>
        </p:txBody>
      </p:sp>
    </p:spTree>
    <p:extLst>
      <p:ext uri="{BB962C8B-B14F-4D97-AF65-F5344CB8AC3E}">
        <p14:creationId xmlns:p14="http://schemas.microsoft.com/office/powerpoint/2010/main" val="1798456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3FFE3-8A6B-4D76-B621-98805F162545}"/>
              </a:ext>
            </a:extLst>
          </p:cNvPr>
          <p:cNvSpPr>
            <a:spLocks noGrp="1"/>
          </p:cNvSpPr>
          <p:nvPr>
            <p:ph type="title"/>
          </p:nvPr>
        </p:nvSpPr>
        <p:spPr/>
        <p:txBody>
          <a:bodyPr/>
          <a:lstStyle/>
          <a:p>
            <a:r>
              <a:rPr lang="en-US"/>
              <a:t>Best Practices</a:t>
            </a:r>
          </a:p>
        </p:txBody>
      </p:sp>
      <p:sp>
        <p:nvSpPr>
          <p:cNvPr id="3" name="Content Placeholder 2">
            <a:extLst>
              <a:ext uri="{FF2B5EF4-FFF2-40B4-BE49-F238E27FC236}">
                <a16:creationId xmlns:a16="http://schemas.microsoft.com/office/drawing/2014/main" id="{E62D40A9-056A-457F-9018-9169B7B40F83}"/>
              </a:ext>
            </a:extLst>
          </p:cNvPr>
          <p:cNvSpPr>
            <a:spLocks noGrp="1"/>
          </p:cNvSpPr>
          <p:nvPr>
            <p:ph idx="1"/>
          </p:nvPr>
        </p:nvSpPr>
        <p:spPr/>
        <p:txBody>
          <a:bodyPr/>
          <a:lstStyle/>
          <a:p>
            <a:r>
              <a:rPr lang="en-US" dirty="0"/>
              <a:t>Use App Insights </a:t>
            </a:r>
            <a:r>
              <a:rPr lang="en-US" u="sng" dirty="0"/>
              <a:t>EVERYTIME</a:t>
            </a:r>
          </a:p>
          <a:p>
            <a:r>
              <a:rPr lang="en-US" dirty="0"/>
              <a:t>Do as little work synchronously as possible</a:t>
            </a:r>
          </a:p>
          <a:p>
            <a:r>
              <a:rPr lang="en-US" dirty="0"/>
              <a:t>Trigger in batches</a:t>
            </a:r>
          </a:p>
          <a:p>
            <a:pPr lvl="1"/>
            <a:r>
              <a:rPr lang="en-US" dirty="0"/>
              <a:t>Don’t forget to catch exceptions</a:t>
            </a:r>
          </a:p>
          <a:p>
            <a:r>
              <a:rPr lang="en-US" dirty="0"/>
              <a:t>VSTS Release Management pipeline for DevOps</a:t>
            </a:r>
          </a:p>
          <a:p>
            <a:pPr lvl="1"/>
            <a:r>
              <a:rPr lang="en-US" dirty="0"/>
              <a:t>Can also do GitHub / Source Control deploy for “simple” CI/CD</a:t>
            </a:r>
          </a:p>
          <a:p>
            <a:endParaRPr lang="en-US" dirty="0"/>
          </a:p>
        </p:txBody>
      </p:sp>
    </p:spTree>
    <p:extLst>
      <p:ext uri="{BB962C8B-B14F-4D97-AF65-F5344CB8AC3E}">
        <p14:creationId xmlns:p14="http://schemas.microsoft.com/office/powerpoint/2010/main" val="2827142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AA0E0-5D37-4F8F-9108-767226481BB3}"/>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07F80635-911A-43E9-A1C0-FBCD59059097}"/>
              </a:ext>
            </a:extLst>
          </p:cNvPr>
          <p:cNvSpPr>
            <a:spLocks noGrp="1"/>
          </p:cNvSpPr>
          <p:nvPr>
            <p:ph idx="1"/>
          </p:nvPr>
        </p:nvSpPr>
        <p:spPr>
          <a:xfrm>
            <a:off x="274640" y="1212851"/>
            <a:ext cx="11887198" cy="5722904"/>
          </a:xfrm>
        </p:spPr>
        <p:txBody>
          <a:bodyPr>
            <a:normAutofit fontScale="92500" lnSpcReduction="20000"/>
          </a:bodyPr>
          <a:lstStyle/>
          <a:p>
            <a:pPr>
              <a:lnSpc>
                <a:spcPct val="120000"/>
              </a:lnSpc>
            </a:pPr>
            <a:r>
              <a:rPr lang="en-US" sz="4200"/>
              <a:t>Serverless Basics &amp; Intro to Functions</a:t>
            </a:r>
          </a:p>
          <a:p>
            <a:pPr>
              <a:lnSpc>
                <a:spcPct val="120000"/>
              </a:lnSpc>
            </a:pPr>
            <a:r>
              <a:rPr lang="en-US" sz="4200"/>
              <a:t>Functions Architecture</a:t>
            </a:r>
          </a:p>
          <a:p>
            <a:pPr lvl="1">
              <a:lnSpc>
                <a:spcPct val="120000"/>
              </a:lnSpc>
            </a:pPr>
            <a:r>
              <a:rPr lang="en-US" sz="2600"/>
              <a:t>Limitations, issues, best practices</a:t>
            </a:r>
          </a:p>
          <a:p>
            <a:pPr>
              <a:lnSpc>
                <a:spcPct val="120000"/>
              </a:lnSpc>
            </a:pPr>
            <a:r>
              <a:rPr lang="en-US" sz="4200"/>
              <a:t>Durable Functions Deep Dive</a:t>
            </a:r>
          </a:p>
          <a:p>
            <a:pPr>
              <a:lnSpc>
                <a:spcPct val="120000"/>
              </a:lnSpc>
            </a:pPr>
            <a:r>
              <a:rPr lang="en-US" sz="4200"/>
              <a:t>Roadmap</a:t>
            </a:r>
          </a:p>
          <a:p>
            <a:pPr>
              <a:lnSpc>
                <a:spcPct val="120000"/>
              </a:lnSpc>
            </a:pPr>
            <a:r>
              <a:rPr lang="en-US" sz="4200"/>
              <a:t>Customer Usage</a:t>
            </a:r>
          </a:p>
          <a:p>
            <a:pPr>
              <a:lnSpc>
                <a:spcPct val="120000"/>
              </a:lnSpc>
            </a:pPr>
            <a:r>
              <a:rPr lang="en-US" sz="4200"/>
              <a:t>Useful Resources</a:t>
            </a:r>
          </a:p>
          <a:p>
            <a:pPr>
              <a:lnSpc>
                <a:spcPct val="120000"/>
              </a:lnSpc>
            </a:pPr>
            <a:r>
              <a:rPr lang="en-US" sz="4200"/>
              <a:t>Final Thoughts</a:t>
            </a:r>
          </a:p>
          <a:p>
            <a:endParaRPr lang="en-US"/>
          </a:p>
          <a:p>
            <a:pPr marL="0" indent="0">
              <a:buNone/>
            </a:pPr>
            <a:endParaRPr lang="en-US"/>
          </a:p>
        </p:txBody>
      </p:sp>
    </p:spTree>
    <p:extLst>
      <p:ext uri="{BB962C8B-B14F-4D97-AF65-F5344CB8AC3E}">
        <p14:creationId xmlns:p14="http://schemas.microsoft.com/office/powerpoint/2010/main" val="2419877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a:t>Durable Functions</a:t>
            </a:r>
          </a:p>
        </p:txBody>
      </p:sp>
    </p:spTree>
    <p:extLst>
      <p:ext uri="{BB962C8B-B14F-4D97-AF65-F5344CB8AC3E}">
        <p14:creationId xmlns:p14="http://schemas.microsoft.com/office/powerpoint/2010/main" val="233168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7C29D-675C-455D-B56F-878EE140C10D}"/>
              </a:ext>
            </a:extLst>
          </p:cNvPr>
          <p:cNvSpPr>
            <a:spLocks noGrp="1"/>
          </p:cNvSpPr>
          <p:nvPr>
            <p:ph type="title"/>
          </p:nvPr>
        </p:nvSpPr>
        <p:spPr/>
        <p:txBody>
          <a:bodyPr/>
          <a:lstStyle/>
          <a:p>
            <a:r>
              <a:rPr lang="en-US"/>
              <a:t>Durable Functions</a:t>
            </a:r>
          </a:p>
        </p:txBody>
      </p:sp>
      <p:sp>
        <p:nvSpPr>
          <p:cNvPr id="3" name="Content Placeholder 2">
            <a:extLst>
              <a:ext uri="{FF2B5EF4-FFF2-40B4-BE49-F238E27FC236}">
                <a16:creationId xmlns:a16="http://schemas.microsoft.com/office/drawing/2014/main" id="{B8F813B2-8442-4B60-97DE-9B30EECBBE8D}"/>
              </a:ext>
            </a:extLst>
          </p:cNvPr>
          <p:cNvSpPr>
            <a:spLocks noGrp="1"/>
          </p:cNvSpPr>
          <p:nvPr>
            <p:ph idx="1"/>
          </p:nvPr>
        </p:nvSpPr>
        <p:spPr>
          <a:xfrm>
            <a:off x="274640" y="1212850"/>
            <a:ext cx="11887198" cy="4976455"/>
          </a:xfrm>
        </p:spPr>
        <p:txBody>
          <a:bodyPr>
            <a:normAutofit/>
          </a:bodyPr>
          <a:lstStyle/>
          <a:p>
            <a:r>
              <a:rPr lang="en-US"/>
              <a:t>Azure Functions extension</a:t>
            </a:r>
          </a:p>
          <a:p>
            <a:r>
              <a:rPr lang="en-US"/>
              <a:t>Enables long-running, stateful serverless operations</a:t>
            </a:r>
          </a:p>
          <a:p>
            <a:r>
              <a:rPr lang="en-US"/>
              <a:t>Write complex function orchestrations in a single C# function</a:t>
            </a:r>
          </a:p>
          <a:p>
            <a:r>
              <a:rPr lang="en-US"/>
              <a:t>Manages state, checkpoints and restarts</a:t>
            </a:r>
          </a:p>
          <a:p>
            <a:r>
              <a:rPr lang="en-US"/>
              <a:t>Built on the open-source Durable Task Framework</a:t>
            </a:r>
          </a:p>
        </p:txBody>
      </p:sp>
    </p:spTree>
    <p:extLst>
      <p:ext uri="{BB962C8B-B14F-4D97-AF65-F5344CB8AC3E}">
        <p14:creationId xmlns:p14="http://schemas.microsoft.com/office/powerpoint/2010/main" val="2934177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AA0E0-5D37-4F8F-9108-767226481BB3}"/>
              </a:ext>
            </a:extLst>
          </p:cNvPr>
          <p:cNvSpPr>
            <a:spLocks noGrp="1"/>
          </p:cNvSpPr>
          <p:nvPr>
            <p:ph type="title"/>
          </p:nvPr>
        </p:nvSpPr>
        <p:spPr/>
        <p:txBody>
          <a:bodyPr/>
          <a:lstStyle/>
          <a:p>
            <a:r>
              <a:rPr lang="en-US"/>
              <a:t>Key Concepts</a:t>
            </a:r>
          </a:p>
        </p:txBody>
      </p:sp>
      <p:sp>
        <p:nvSpPr>
          <p:cNvPr id="3" name="Content Placeholder 2">
            <a:extLst>
              <a:ext uri="{FF2B5EF4-FFF2-40B4-BE49-F238E27FC236}">
                <a16:creationId xmlns:a16="http://schemas.microsoft.com/office/drawing/2014/main" id="{07F80635-911A-43E9-A1C0-FBCD59059097}"/>
              </a:ext>
            </a:extLst>
          </p:cNvPr>
          <p:cNvSpPr>
            <a:spLocks noGrp="1"/>
          </p:cNvSpPr>
          <p:nvPr>
            <p:ph idx="1"/>
          </p:nvPr>
        </p:nvSpPr>
        <p:spPr>
          <a:xfrm>
            <a:off x="274640" y="1212850"/>
            <a:ext cx="11887198" cy="3607965"/>
          </a:xfrm>
        </p:spPr>
        <p:txBody>
          <a:bodyPr>
            <a:normAutofit/>
          </a:bodyPr>
          <a:lstStyle/>
          <a:p>
            <a:r>
              <a:rPr lang="en-US" sz="3672"/>
              <a:t>Activity function</a:t>
            </a:r>
          </a:p>
          <a:p>
            <a:r>
              <a:rPr lang="en-US" sz="3672"/>
              <a:t>Orchestrator function</a:t>
            </a:r>
          </a:p>
          <a:p>
            <a:r>
              <a:rPr lang="en-US" sz="3672"/>
              <a:t>Bindings</a:t>
            </a:r>
          </a:p>
          <a:p>
            <a:r>
              <a:rPr lang="en-US" sz="3672"/>
              <a:t>Event sourcing</a:t>
            </a:r>
          </a:p>
        </p:txBody>
      </p:sp>
    </p:spTree>
    <p:extLst>
      <p:ext uri="{BB962C8B-B14F-4D97-AF65-F5344CB8AC3E}">
        <p14:creationId xmlns:p14="http://schemas.microsoft.com/office/powerpoint/2010/main" val="84316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A387F-EBC0-41AE-AE96-C2AF3EEF794F}"/>
              </a:ext>
            </a:extLst>
          </p:cNvPr>
          <p:cNvSpPr>
            <a:spLocks noGrp="1"/>
          </p:cNvSpPr>
          <p:nvPr>
            <p:ph type="title"/>
          </p:nvPr>
        </p:nvSpPr>
        <p:spPr/>
        <p:txBody>
          <a:bodyPr/>
          <a:lstStyle/>
          <a:p>
            <a:r>
              <a:rPr lang="en-US"/>
              <a:t>Activity Function</a:t>
            </a:r>
          </a:p>
        </p:txBody>
      </p:sp>
      <p:sp>
        <p:nvSpPr>
          <p:cNvPr id="3" name="Content Placeholder 2">
            <a:extLst>
              <a:ext uri="{FF2B5EF4-FFF2-40B4-BE49-F238E27FC236}">
                <a16:creationId xmlns:a16="http://schemas.microsoft.com/office/drawing/2014/main" id="{C0DB2679-C6E6-45EF-8F65-7BBEC1CD14BE}"/>
              </a:ext>
            </a:extLst>
          </p:cNvPr>
          <p:cNvSpPr>
            <a:spLocks noGrp="1"/>
          </p:cNvSpPr>
          <p:nvPr>
            <p:ph idx="1"/>
          </p:nvPr>
        </p:nvSpPr>
        <p:spPr/>
        <p:txBody>
          <a:bodyPr>
            <a:normAutofit/>
          </a:bodyPr>
          <a:lstStyle/>
          <a:p>
            <a:pPr marL="0" indent="0">
              <a:buNone/>
            </a:pPr>
            <a:r>
              <a:rPr lang="en-US" sz="2448">
                <a:solidFill>
                  <a:srgbClr val="0000FF"/>
                </a:solidFill>
                <a:latin typeface="Consolas" panose="020B0609020204030204" pitchFamily="49" charset="0"/>
              </a:rPr>
              <a:t>public</a:t>
            </a:r>
            <a:r>
              <a:rPr lang="en-US" sz="2448">
                <a:solidFill>
                  <a:srgbClr val="000000"/>
                </a:solidFill>
                <a:latin typeface="Consolas" panose="020B0609020204030204" pitchFamily="49" charset="0"/>
              </a:rPr>
              <a:t> </a:t>
            </a:r>
            <a:r>
              <a:rPr lang="en-US" sz="2448">
                <a:solidFill>
                  <a:srgbClr val="0000FF"/>
                </a:solidFill>
                <a:latin typeface="Consolas" panose="020B0609020204030204" pitchFamily="49" charset="0"/>
              </a:rPr>
              <a:t>static</a:t>
            </a:r>
            <a:r>
              <a:rPr lang="en-US" sz="2448">
                <a:solidFill>
                  <a:srgbClr val="000000"/>
                </a:solidFill>
                <a:latin typeface="Consolas" panose="020B0609020204030204" pitchFamily="49" charset="0"/>
              </a:rPr>
              <a:t> </a:t>
            </a:r>
            <a:r>
              <a:rPr lang="en-US" sz="2448">
                <a:solidFill>
                  <a:srgbClr val="0000FF"/>
                </a:solidFill>
                <a:latin typeface="Consolas" panose="020B0609020204030204" pitchFamily="49" charset="0"/>
              </a:rPr>
              <a:t>string</a:t>
            </a:r>
            <a:r>
              <a:rPr lang="en-US" sz="2448">
                <a:solidFill>
                  <a:srgbClr val="000000"/>
                </a:solidFill>
                <a:latin typeface="Consolas" panose="020B0609020204030204" pitchFamily="49" charset="0"/>
              </a:rPr>
              <a:t> </a:t>
            </a:r>
            <a:r>
              <a:rPr lang="en-US" sz="2448" err="1">
                <a:solidFill>
                  <a:srgbClr val="000000"/>
                </a:solidFill>
                <a:latin typeface="Consolas" panose="020B0609020204030204" pitchFamily="49" charset="0"/>
              </a:rPr>
              <a:t>SayHello</a:t>
            </a:r>
            <a:r>
              <a:rPr lang="en-US" sz="2448">
                <a:solidFill>
                  <a:srgbClr val="000000"/>
                </a:solidFill>
                <a:latin typeface="Consolas" panose="020B0609020204030204" pitchFamily="49" charset="0"/>
              </a:rPr>
              <a:t>(</a:t>
            </a:r>
            <a:r>
              <a:rPr lang="en-US" sz="2448">
                <a:solidFill>
                  <a:srgbClr val="0000FF"/>
                </a:solidFill>
                <a:latin typeface="Consolas" panose="020B0609020204030204" pitchFamily="49" charset="0"/>
              </a:rPr>
              <a:t>string</a:t>
            </a:r>
            <a:r>
              <a:rPr lang="en-US" sz="2448">
                <a:solidFill>
                  <a:srgbClr val="000000"/>
                </a:solidFill>
                <a:latin typeface="Consolas" panose="020B0609020204030204" pitchFamily="49" charset="0"/>
              </a:rPr>
              <a:t> name)</a:t>
            </a:r>
          </a:p>
          <a:p>
            <a:pPr marL="0" indent="0">
              <a:buNone/>
            </a:pPr>
            <a:r>
              <a:rPr lang="en-US" sz="2448">
                <a:solidFill>
                  <a:srgbClr val="000000"/>
                </a:solidFill>
                <a:latin typeface="Consolas" panose="020B0609020204030204" pitchFamily="49" charset="0"/>
              </a:rPr>
              <a:t>{</a:t>
            </a:r>
          </a:p>
          <a:p>
            <a:pPr marL="0" indent="0">
              <a:buNone/>
            </a:pPr>
            <a:r>
              <a:rPr lang="en-US" sz="2448">
                <a:solidFill>
                  <a:srgbClr val="0000FF"/>
                </a:solidFill>
                <a:latin typeface="Consolas" panose="020B0609020204030204" pitchFamily="49" charset="0"/>
              </a:rPr>
              <a:t>    return</a:t>
            </a:r>
            <a:r>
              <a:rPr lang="en-US" sz="2448">
                <a:solidFill>
                  <a:srgbClr val="000000"/>
                </a:solidFill>
                <a:latin typeface="Consolas" panose="020B0609020204030204" pitchFamily="49" charset="0"/>
              </a:rPr>
              <a:t> </a:t>
            </a:r>
            <a:r>
              <a:rPr lang="en-US" sz="2448">
                <a:solidFill>
                  <a:srgbClr val="A31515"/>
                </a:solidFill>
                <a:latin typeface="Consolas" panose="020B0609020204030204" pitchFamily="49" charset="0"/>
              </a:rPr>
              <a:t>$"Hello </a:t>
            </a:r>
            <a:r>
              <a:rPr lang="en-US" sz="2448">
                <a:solidFill>
                  <a:srgbClr val="000000"/>
                </a:solidFill>
                <a:latin typeface="Consolas" panose="020B0609020204030204" pitchFamily="49" charset="0"/>
              </a:rPr>
              <a:t>{name}</a:t>
            </a:r>
            <a:r>
              <a:rPr lang="en-US" sz="2448">
                <a:solidFill>
                  <a:srgbClr val="A31515"/>
                </a:solidFill>
                <a:latin typeface="Consolas" panose="020B0609020204030204" pitchFamily="49" charset="0"/>
              </a:rPr>
              <a:t>!"</a:t>
            </a:r>
            <a:r>
              <a:rPr lang="en-US" sz="2448">
                <a:solidFill>
                  <a:srgbClr val="000000"/>
                </a:solidFill>
                <a:latin typeface="Consolas" panose="020B0609020204030204" pitchFamily="49" charset="0"/>
              </a:rPr>
              <a:t>;</a:t>
            </a:r>
          </a:p>
          <a:p>
            <a:pPr marL="0" indent="0">
              <a:buNone/>
            </a:pPr>
            <a:r>
              <a:rPr lang="en-US" sz="2448">
                <a:solidFill>
                  <a:srgbClr val="000000"/>
                </a:solidFill>
                <a:latin typeface="Consolas" panose="020B0609020204030204" pitchFamily="49" charset="0"/>
              </a:rPr>
              <a:t>}</a:t>
            </a:r>
            <a:endParaRPr lang="en-US" sz="2448"/>
          </a:p>
        </p:txBody>
      </p:sp>
    </p:spTree>
    <p:extLst>
      <p:ext uri="{BB962C8B-B14F-4D97-AF65-F5344CB8AC3E}">
        <p14:creationId xmlns:p14="http://schemas.microsoft.com/office/powerpoint/2010/main" val="2649152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0FDF0-CFB3-467D-A4AB-10FF57D4CDED}"/>
              </a:ext>
            </a:extLst>
          </p:cNvPr>
          <p:cNvSpPr>
            <a:spLocks noGrp="1"/>
          </p:cNvSpPr>
          <p:nvPr>
            <p:ph type="title"/>
          </p:nvPr>
        </p:nvSpPr>
        <p:spPr/>
        <p:txBody>
          <a:bodyPr/>
          <a:lstStyle/>
          <a:p>
            <a:r>
              <a:rPr lang="en-US"/>
              <a:t>Orchestrator Function</a:t>
            </a:r>
          </a:p>
        </p:txBody>
      </p:sp>
      <p:sp>
        <p:nvSpPr>
          <p:cNvPr id="3" name="Content Placeholder 2">
            <a:extLst>
              <a:ext uri="{FF2B5EF4-FFF2-40B4-BE49-F238E27FC236}">
                <a16:creationId xmlns:a16="http://schemas.microsoft.com/office/drawing/2014/main" id="{FBC27AED-A177-4070-8A66-7052331C9504}"/>
              </a:ext>
            </a:extLst>
          </p:cNvPr>
          <p:cNvSpPr>
            <a:spLocks noGrp="1"/>
          </p:cNvSpPr>
          <p:nvPr>
            <p:ph idx="1"/>
          </p:nvPr>
        </p:nvSpPr>
        <p:spPr>
          <a:xfrm>
            <a:off x="274640" y="1212850"/>
            <a:ext cx="11887198" cy="5607049"/>
          </a:xfrm>
          <a:ln>
            <a:noFill/>
          </a:ln>
        </p:spPr>
        <p:txBody>
          <a:bodyPr>
            <a:normAutofit/>
          </a:bodyPr>
          <a:lstStyle/>
          <a:p>
            <a:pPr marL="0" indent="0">
              <a:lnSpc>
                <a:spcPct val="100000"/>
              </a:lnSpc>
              <a:buNone/>
            </a:pPr>
            <a:r>
              <a:rPr lang="en-US" sz="1836" dirty="0">
                <a:solidFill>
                  <a:srgbClr val="008000"/>
                </a:solidFill>
                <a:latin typeface="Consolas" panose="020B0609020204030204" pitchFamily="49" charset="0"/>
                <a:ea typeface="Yu Gothic" panose="020B0400000000000000" pitchFamily="34" charset="-128"/>
                <a:cs typeface="Consolas" panose="020B0609020204030204" pitchFamily="49" charset="0"/>
              </a:rPr>
              <a:t>// calls functions in sequence</a:t>
            </a:r>
            <a:endParaRPr lang="en-US" sz="1836" dirty="0">
              <a:solidFill>
                <a:srgbClr val="0000FF"/>
              </a:solidFill>
              <a:latin typeface="Consolas" panose="020B0609020204030204" pitchFamily="49" charset="0"/>
              <a:ea typeface="Yu Gothic" panose="020B0400000000000000" pitchFamily="34" charset="-128"/>
              <a:cs typeface="Consolas" panose="020B0609020204030204" pitchFamily="49" charset="0"/>
            </a:endParaRPr>
          </a:p>
          <a:p>
            <a:pPr marL="0" indent="0">
              <a:lnSpc>
                <a:spcPct val="100000"/>
              </a:lnSpc>
              <a:buNone/>
            </a:pPr>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public</a:t>
            </a:r>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static</a:t>
            </a:r>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async</a:t>
            </a:r>
            <a:r>
              <a:rPr lang="en-US" sz="1836" dirty="0">
                <a:solidFill>
                  <a:srgbClr val="000000"/>
                </a:solidFill>
                <a:latin typeface="Consolas" panose="020B0609020204030204" pitchFamily="49" charset="0"/>
              </a:rPr>
              <a:t> Task&lt;List&lt;</a:t>
            </a:r>
            <a:r>
              <a:rPr lang="en-US" sz="1836" dirty="0">
                <a:solidFill>
                  <a:srgbClr val="0000FF"/>
                </a:solidFill>
                <a:latin typeface="Consolas" panose="020B0609020204030204" pitchFamily="49" charset="0"/>
              </a:rPr>
              <a:t>string</a:t>
            </a:r>
            <a:r>
              <a:rPr lang="en-US" sz="1836" dirty="0">
                <a:solidFill>
                  <a:srgbClr val="000000"/>
                </a:solidFill>
                <a:latin typeface="Consolas" panose="020B0609020204030204" pitchFamily="49" charset="0"/>
              </a:rPr>
              <a:t>&gt;&gt; Run(</a:t>
            </a:r>
            <a:r>
              <a:rPr lang="en-US" sz="1836" dirty="0" err="1">
                <a:solidFill>
                  <a:srgbClr val="000000"/>
                </a:solidFill>
                <a:latin typeface="Consolas" panose="020B0609020204030204" pitchFamily="49" charset="0"/>
              </a:rPr>
              <a:t>DurableOrchestrationContext</a:t>
            </a:r>
            <a:r>
              <a:rPr lang="en-US" sz="1836" dirty="0">
                <a:solidFill>
                  <a:srgbClr val="000000"/>
                </a:solidFill>
                <a:latin typeface="Consolas" panose="020B0609020204030204" pitchFamily="49" charset="0"/>
              </a:rPr>
              <a:t> context)</a:t>
            </a:r>
          </a:p>
          <a:p>
            <a:pPr marL="0" indent="0">
              <a:lnSpc>
                <a:spcPct val="100000"/>
              </a:lnSpc>
              <a:buNone/>
            </a:pPr>
            <a:r>
              <a:rPr lang="en-US" sz="1836" dirty="0">
                <a:solidFill>
                  <a:srgbClr val="000000"/>
                </a:solidFill>
                <a:latin typeface="Consolas" panose="020B0609020204030204" pitchFamily="49" charset="0"/>
              </a:rPr>
              <a:t>{</a:t>
            </a:r>
          </a:p>
          <a:p>
            <a:pPr marL="0" indent="0">
              <a:lnSpc>
                <a:spcPct val="100000"/>
              </a:lnSpc>
              <a:buNone/>
            </a:pPr>
            <a:r>
              <a:rPr lang="en-US" sz="1836" dirty="0">
                <a:solidFill>
                  <a:srgbClr val="0000FF"/>
                </a:solidFill>
                <a:latin typeface="Consolas" panose="020B0609020204030204" pitchFamily="49" charset="0"/>
              </a:rPr>
              <a:t>    var</a:t>
            </a:r>
            <a:r>
              <a:rPr lang="en-US" sz="1836" dirty="0">
                <a:solidFill>
                  <a:srgbClr val="000000"/>
                </a:solidFill>
                <a:latin typeface="Consolas" panose="020B0609020204030204" pitchFamily="49" charset="0"/>
              </a:rPr>
              <a:t> outputs = </a:t>
            </a:r>
            <a:r>
              <a:rPr lang="en-US" sz="1836" dirty="0">
                <a:solidFill>
                  <a:srgbClr val="0000FF"/>
                </a:solidFill>
                <a:latin typeface="Consolas" panose="020B0609020204030204" pitchFamily="49" charset="0"/>
              </a:rPr>
              <a:t>new</a:t>
            </a:r>
            <a:r>
              <a:rPr lang="en-US" sz="1836" dirty="0">
                <a:solidFill>
                  <a:srgbClr val="000000"/>
                </a:solidFill>
                <a:latin typeface="Consolas" panose="020B0609020204030204" pitchFamily="49" charset="0"/>
              </a:rPr>
              <a:t> List&lt;</a:t>
            </a:r>
            <a:r>
              <a:rPr lang="en-US" sz="1836" dirty="0">
                <a:solidFill>
                  <a:srgbClr val="0000FF"/>
                </a:solidFill>
                <a:latin typeface="Consolas" panose="020B0609020204030204" pitchFamily="49" charset="0"/>
              </a:rPr>
              <a:t>string</a:t>
            </a:r>
            <a:r>
              <a:rPr lang="en-US" sz="1836" dirty="0">
                <a:solidFill>
                  <a:srgbClr val="000000"/>
                </a:solidFill>
                <a:latin typeface="Consolas" panose="020B0609020204030204" pitchFamily="49" charset="0"/>
              </a:rPr>
              <a:t>&gt;();</a:t>
            </a:r>
          </a:p>
          <a:p>
            <a:pPr marL="0" indent="0">
              <a:lnSpc>
                <a:spcPct val="100000"/>
              </a:lnSpc>
              <a:buNone/>
            </a:pPr>
            <a:endParaRPr lang="en-US" sz="1836" dirty="0">
              <a:solidFill>
                <a:srgbClr val="000000"/>
              </a:solidFill>
              <a:latin typeface="Consolas" panose="020B0609020204030204" pitchFamily="49" charset="0"/>
            </a:endParaRPr>
          </a:p>
          <a:p>
            <a:pPr marL="0" indent="0">
              <a:lnSpc>
                <a:spcPct val="100000"/>
              </a:lnSpc>
              <a:buNone/>
            </a:pPr>
            <a:r>
              <a:rPr lang="en-US" sz="1836" dirty="0">
                <a:solidFill>
                  <a:srgbClr val="000000"/>
                </a:solidFill>
                <a:latin typeface="Consolas" panose="020B0609020204030204" pitchFamily="49" charset="0"/>
              </a:rPr>
              <a:t>    </a:t>
            </a:r>
            <a:r>
              <a:rPr lang="en-US" sz="1836" dirty="0" err="1">
                <a:solidFill>
                  <a:srgbClr val="000000"/>
                </a:solidFill>
                <a:latin typeface="Consolas" panose="020B0609020204030204" pitchFamily="49" charset="0"/>
              </a:rPr>
              <a:t>outputs.Add</a:t>
            </a:r>
            <a:r>
              <a:rPr lang="en-US" sz="1836" dirty="0">
                <a:solidFill>
                  <a:srgbClr val="000000"/>
                </a:solidFill>
                <a:latin typeface="Consolas" panose="020B0609020204030204" pitchFamily="49" charset="0"/>
              </a:rPr>
              <a:t>(</a:t>
            </a:r>
            <a:r>
              <a:rPr lang="en-US" sz="1836" dirty="0">
                <a:solidFill>
                  <a:srgbClr val="0000FF"/>
                </a:solidFill>
                <a:latin typeface="Consolas" panose="020B0609020204030204" pitchFamily="49" charset="0"/>
              </a:rPr>
              <a:t>await</a:t>
            </a:r>
            <a:r>
              <a:rPr lang="en-US" sz="1836" dirty="0">
                <a:solidFill>
                  <a:srgbClr val="000000"/>
                </a:solidFill>
                <a:latin typeface="Consolas" panose="020B0609020204030204" pitchFamily="49" charset="0"/>
              </a:rPr>
              <a:t> </a:t>
            </a:r>
            <a:r>
              <a:rPr lang="en-US" sz="1836" dirty="0" err="1">
                <a:solidFill>
                  <a:srgbClr val="000000"/>
                </a:solidFill>
                <a:latin typeface="Consolas" panose="020B0609020204030204" pitchFamily="49" charset="0"/>
              </a:rPr>
              <a:t>context.CallActivityAsync</a:t>
            </a:r>
            <a:r>
              <a:rPr lang="en-US" sz="1836" dirty="0">
                <a:solidFill>
                  <a:srgbClr val="000000"/>
                </a:solidFill>
                <a:latin typeface="Consolas" panose="020B0609020204030204" pitchFamily="49" charset="0"/>
              </a:rPr>
              <a:t>&lt;</a:t>
            </a:r>
            <a:r>
              <a:rPr lang="en-US" sz="1836" dirty="0">
                <a:solidFill>
                  <a:srgbClr val="0000FF"/>
                </a:solidFill>
                <a:latin typeface="Consolas" panose="020B0609020204030204" pitchFamily="49" charset="0"/>
              </a:rPr>
              <a:t>string</a:t>
            </a:r>
            <a:r>
              <a:rPr lang="en-US" sz="1836" dirty="0">
                <a:solidFill>
                  <a:srgbClr val="000000"/>
                </a:solidFill>
                <a:latin typeface="Consolas" panose="020B0609020204030204" pitchFamily="49" charset="0"/>
              </a:rPr>
              <a:t>&gt;(</a:t>
            </a:r>
            <a:r>
              <a:rPr lang="en-US" sz="1836" dirty="0">
                <a:solidFill>
                  <a:srgbClr val="A31515"/>
                </a:solidFill>
                <a:latin typeface="Consolas" panose="020B0609020204030204" pitchFamily="49" charset="0"/>
              </a:rPr>
              <a:t>"</a:t>
            </a:r>
            <a:r>
              <a:rPr lang="en-US" sz="1836" dirty="0" err="1">
                <a:solidFill>
                  <a:srgbClr val="A31515"/>
                </a:solidFill>
                <a:latin typeface="Consolas" panose="020B0609020204030204" pitchFamily="49" charset="0"/>
              </a:rPr>
              <a:t>SayHello</a:t>
            </a:r>
            <a:r>
              <a:rPr lang="en-US" sz="1836" dirty="0">
                <a:solidFill>
                  <a:srgbClr val="A31515"/>
                </a:solidFill>
                <a:latin typeface="Consolas" panose="020B0609020204030204" pitchFamily="49" charset="0"/>
              </a:rPr>
              <a:t>"</a:t>
            </a:r>
            <a:r>
              <a:rPr lang="en-US" sz="1836" dirty="0">
                <a:solidFill>
                  <a:srgbClr val="000000"/>
                </a:solidFill>
                <a:latin typeface="Consolas" panose="020B0609020204030204" pitchFamily="49" charset="0"/>
              </a:rPr>
              <a:t>, </a:t>
            </a:r>
            <a:r>
              <a:rPr lang="en-US" sz="1836" dirty="0">
                <a:solidFill>
                  <a:srgbClr val="A31515"/>
                </a:solidFill>
                <a:latin typeface="Consolas" panose="020B0609020204030204" pitchFamily="49" charset="0"/>
              </a:rPr>
              <a:t>“Seattle"</a:t>
            </a:r>
            <a:r>
              <a:rPr lang="en-US" sz="1836" dirty="0">
                <a:solidFill>
                  <a:srgbClr val="000000"/>
                </a:solidFill>
                <a:latin typeface="Consolas" panose="020B0609020204030204" pitchFamily="49" charset="0"/>
              </a:rPr>
              <a:t>));</a:t>
            </a:r>
          </a:p>
          <a:p>
            <a:pPr marL="0" indent="0">
              <a:lnSpc>
                <a:spcPct val="100000"/>
              </a:lnSpc>
              <a:buNone/>
            </a:pPr>
            <a:r>
              <a:rPr lang="en-US" sz="1836" dirty="0">
                <a:solidFill>
                  <a:srgbClr val="000000"/>
                </a:solidFill>
                <a:latin typeface="Consolas" panose="020B0609020204030204" pitchFamily="49" charset="0"/>
              </a:rPr>
              <a:t>    </a:t>
            </a:r>
            <a:r>
              <a:rPr lang="en-US" sz="1836" dirty="0" err="1">
                <a:solidFill>
                  <a:srgbClr val="000000"/>
                </a:solidFill>
                <a:latin typeface="Consolas" panose="020B0609020204030204" pitchFamily="49" charset="0"/>
              </a:rPr>
              <a:t>outputs.Add</a:t>
            </a:r>
            <a:r>
              <a:rPr lang="en-US" sz="1836" dirty="0">
                <a:solidFill>
                  <a:srgbClr val="000000"/>
                </a:solidFill>
                <a:latin typeface="Consolas" panose="020B0609020204030204" pitchFamily="49" charset="0"/>
              </a:rPr>
              <a:t>(</a:t>
            </a:r>
            <a:r>
              <a:rPr lang="en-US" sz="1836" dirty="0">
                <a:solidFill>
                  <a:srgbClr val="0000FF"/>
                </a:solidFill>
                <a:latin typeface="Consolas" panose="020B0609020204030204" pitchFamily="49" charset="0"/>
              </a:rPr>
              <a:t>await</a:t>
            </a:r>
            <a:r>
              <a:rPr lang="en-US" sz="1836" dirty="0">
                <a:solidFill>
                  <a:srgbClr val="000000"/>
                </a:solidFill>
                <a:latin typeface="Consolas" panose="020B0609020204030204" pitchFamily="49" charset="0"/>
              </a:rPr>
              <a:t> </a:t>
            </a:r>
            <a:r>
              <a:rPr lang="en-US" sz="1836" dirty="0" err="1">
                <a:solidFill>
                  <a:srgbClr val="000000"/>
                </a:solidFill>
                <a:latin typeface="Consolas" panose="020B0609020204030204" pitchFamily="49" charset="0"/>
              </a:rPr>
              <a:t>context.CallActivityAsync</a:t>
            </a:r>
            <a:r>
              <a:rPr lang="en-US" sz="1836" dirty="0">
                <a:solidFill>
                  <a:srgbClr val="000000"/>
                </a:solidFill>
                <a:latin typeface="Consolas" panose="020B0609020204030204" pitchFamily="49" charset="0"/>
              </a:rPr>
              <a:t>&lt;</a:t>
            </a:r>
            <a:r>
              <a:rPr lang="en-US" sz="1836" dirty="0">
                <a:solidFill>
                  <a:srgbClr val="0000FF"/>
                </a:solidFill>
                <a:latin typeface="Consolas" panose="020B0609020204030204" pitchFamily="49" charset="0"/>
              </a:rPr>
              <a:t>string</a:t>
            </a:r>
            <a:r>
              <a:rPr lang="en-US" sz="1836" dirty="0">
                <a:solidFill>
                  <a:srgbClr val="000000"/>
                </a:solidFill>
                <a:latin typeface="Consolas" panose="020B0609020204030204" pitchFamily="49" charset="0"/>
              </a:rPr>
              <a:t>&gt;(</a:t>
            </a:r>
            <a:r>
              <a:rPr lang="en-US" sz="1836" dirty="0">
                <a:solidFill>
                  <a:srgbClr val="A31515"/>
                </a:solidFill>
                <a:latin typeface="Consolas" panose="020B0609020204030204" pitchFamily="49" charset="0"/>
              </a:rPr>
              <a:t>"</a:t>
            </a:r>
            <a:r>
              <a:rPr lang="en-US" sz="1836" dirty="0" err="1">
                <a:solidFill>
                  <a:srgbClr val="A31515"/>
                </a:solidFill>
                <a:latin typeface="Consolas" panose="020B0609020204030204" pitchFamily="49" charset="0"/>
              </a:rPr>
              <a:t>SayHello</a:t>
            </a:r>
            <a:r>
              <a:rPr lang="en-US" sz="1836" dirty="0">
                <a:solidFill>
                  <a:srgbClr val="A31515"/>
                </a:solidFill>
                <a:latin typeface="Consolas" panose="020B0609020204030204" pitchFamily="49" charset="0"/>
              </a:rPr>
              <a:t>"</a:t>
            </a:r>
            <a:r>
              <a:rPr lang="en-US" sz="1836" dirty="0">
                <a:solidFill>
                  <a:srgbClr val="000000"/>
                </a:solidFill>
                <a:latin typeface="Consolas" panose="020B0609020204030204" pitchFamily="49" charset="0"/>
              </a:rPr>
              <a:t>, </a:t>
            </a:r>
            <a:r>
              <a:rPr lang="en-US" sz="1836" dirty="0">
                <a:solidFill>
                  <a:srgbClr val="A31515"/>
                </a:solidFill>
                <a:latin typeface="Consolas" panose="020B0609020204030204" pitchFamily="49" charset="0"/>
              </a:rPr>
              <a:t>“Amsterdam"</a:t>
            </a:r>
            <a:r>
              <a:rPr lang="en-US" sz="1836" dirty="0">
                <a:solidFill>
                  <a:srgbClr val="000000"/>
                </a:solidFill>
                <a:latin typeface="Consolas" panose="020B0609020204030204" pitchFamily="49" charset="0"/>
              </a:rPr>
              <a:t>));</a:t>
            </a:r>
          </a:p>
          <a:p>
            <a:pPr marL="0" indent="0">
              <a:lnSpc>
                <a:spcPct val="100000"/>
              </a:lnSpc>
              <a:buNone/>
            </a:pPr>
            <a:endParaRPr lang="en-US" sz="1836" dirty="0">
              <a:solidFill>
                <a:srgbClr val="000000"/>
              </a:solidFill>
              <a:latin typeface="Consolas" panose="020B0609020204030204" pitchFamily="49" charset="0"/>
            </a:endParaRPr>
          </a:p>
          <a:p>
            <a:pPr marL="0" indent="0">
              <a:lnSpc>
                <a:spcPct val="100000"/>
              </a:lnSpc>
              <a:buNone/>
            </a:pPr>
            <a:r>
              <a:rPr lang="en-US" sz="1836" dirty="0">
                <a:solidFill>
                  <a:srgbClr val="000000"/>
                </a:solidFill>
                <a:latin typeface="Consolas" panose="020B0609020204030204" pitchFamily="49" charset="0"/>
              </a:rPr>
              <a:t>    </a:t>
            </a:r>
            <a:r>
              <a:rPr lang="en-US" sz="1836" dirty="0">
                <a:solidFill>
                  <a:srgbClr val="008000"/>
                </a:solidFill>
                <a:latin typeface="Consolas" panose="020B0609020204030204" pitchFamily="49" charset="0"/>
              </a:rPr>
              <a:t>// returns ["Hello Seattle!", "Hello Amsterdam!"]</a:t>
            </a:r>
            <a:endParaRPr lang="en-US" sz="1836" dirty="0">
              <a:solidFill>
                <a:srgbClr val="000000"/>
              </a:solidFill>
              <a:latin typeface="Consolas" panose="020B0609020204030204" pitchFamily="49" charset="0"/>
            </a:endParaRPr>
          </a:p>
          <a:p>
            <a:pPr marL="0" indent="0">
              <a:lnSpc>
                <a:spcPct val="100000"/>
              </a:lnSpc>
              <a:buNone/>
            </a:pPr>
            <a:r>
              <a:rPr lang="en-US" sz="1836" dirty="0">
                <a:solidFill>
                  <a:srgbClr val="000000"/>
                </a:solidFill>
                <a:latin typeface="Consolas" panose="020B0609020204030204" pitchFamily="49" charset="0"/>
              </a:rPr>
              <a:t>    </a:t>
            </a:r>
            <a:r>
              <a:rPr lang="en-US" sz="1836" dirty="0">
                <a:solidFill>
                  <a:srgbClr val="0000FF"/>
                </a:solidFill>
                <a:latin typeface="Consolas" panose="020B0609020204030204" pitchFamily="49" charset="0"/>
              </a:rPr>
              <a:t>return</a:t>
            </a:r>
            <a:r>
              <a:rPr lang="en-US" sz="1836" dirty="0">
                <a:solidFill>
                  <a:srgbClr val="000000"/>
                </a:solidFill>
                <a:latin typeface="Consolas" panose="020B0609020204030204" pitchFamily="49" charset="0"/>
              </a:rPr>
              <a:t> outputs;</a:t>
            </a:r>
          </a:p>
          <a:p>
            <a:pPr marL="0" indent="0">
              <a:lnSpc>
                <a:spcPct val="100000"/>
              </a:lnSpc>
              <a:buNone/>
            </a:pPr>
            <a:r>
              <a:rPr lang="en-US" sz="1836" dirty="0">
                <a:solidFill>
                  <a:srgbClr val="000000"/>
                </a:solidFill>
                <a:latin typeface="Consolas" panose="020B0609020204030204" pitchFamily="49" charset="0"/>
              </a:rPr>
              <a:t>}</a:t>
            </a:r>
            <a:endParaRPr lang="en-US" sz="1836" dirty="0"/>
          </a:p>
        </p:txBody>
      </p:sp>
      <p:sp>
        <p:nvSpPr>
          <p:cNvPr id="4" name="Rectangle 3">
            <a:extLst>
              <a:ext uri="{FF2B5EF4-FFF2-40B4-BE49-F238E27FC236}">
                <a16:creationId xmlns:a16="http://schemas.microsoft.com/office/drawing/2014/main" id="{580B2531-B4BA-4AA6-AA84-359E9978AD7B}"/>
              </a:ext>
            </a:extLst>
          </p:cNvPr>
          <p:cNvSpPr/>
          <p:nvPr/>
        </p:nvSpPr>
        <p:spPr>
          <a:xfrm>
            <a:off x="6054020" y="1606091"/>
            <a:ext cx="4498955" cy="310868"/>
          </a:xfrm>
          <a:prstGeom prst="rect">
            <a:avLst/>
          </a:prstGeom>
          <a:noFill/>
          <a:ln w="254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36"/>
          </a:p>
        </p:txBody>
      </p:sp>
      <p:sp>
        <p:nvSpPr>
          <p:cNvPr id="5" name="Rectangle 4">
            <a:extLst>
              <a:ext uri="{FF2B5EF4-FFF2-40B4-BE49-F238E27FC236}">
                <a16:creationId xmlns:a16="http://schemas.microsoft.com/office/drawing/2014/main" id="{1C92E1EA-5CC3-44FB-A385-CD508C1D7881}"/>
              </a:ext>
            </a:extLst>
          </p:cNvPr>
          <p:cNvSpPr/>
          <p:nvPr/>
        </p:nvSpPr>
        <p:spPr>
          <a:xfrm>
            <a:off x="3025141" y="2969981"/>
            <a:ext cx="3974365" cy="310868"/>
          </a:xfrm>
          <a:prstGeom prst="rect">
            <a:avLst/>
          </a:prstGeom>
          <a:noFill/>
          <a:ln w="254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307277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58834-E16F-4C5E-8267-B23984734476}"/>
              </a:ext>
            </a:extLst>
          </p:cNvPr>
          <p:cNvSpPr>
            <a:spLocks noGrp="1"/>
          </p:cNvSpPr>
          <p:nvPr>
            <p:ph type="title"/>
          </p:nvPr>
        </p:nvSpPr>
        <p:spPr/>
        <p:txBody>
          <a:bodyPr/>
          <a:lstStyle/>
          <a:p>
            <a:r>
              <a:rPr lang="en-US"/>
              <a:t>Event Sourcing</a:t>
            </a:r>
          </a:p>
        </p:txBody>
      </p:sp>
      <p:sp>
        <p:nvSpPr>
          <p:cNvPr id="3" name="Content Placeholder 2">
            <a:extLst>
              <a:ext uri="{FF2B5EF4-FFF2-40B4-BE49-F238E27FC236}">
                <a16:creationId xmlns:a16="http://schemas.microsoft.com/office/drawing/2014/main" id="{5572D175-DA46-4B06-9BB8-D61617529BBE}"/>
              </a:ext>
            </a:extLst>
          </p:cNvPr>
          <p:cNvSpPr>
            <a:spLocks noGrp="1"/>
          </p:cNvSpPr>
          <p:nvPr>
            <p:ph idx="1"/>
          </p:nvPr>
        </p:nvSpPr>
        <p:spPr>
          <a:xfrm>
            <a:off x="274640" y="1212851"/>
            <a:ext cx="11887198" cy="4339650"/>
          </a:xfrm>
        </p:spPr>
        <p:txBody>
          <a:bodyPr/>
          <a:lstStyle/>
          <a:p>
            <a:r>
              <a:rPr lang="en-US"/>
              <a:t>Local state as append-only </a:t>
            </a:r>
            <a:r>
              <a:rPr lang="en-US" i="1"/>
              <a:t>execution history</a:t>
            </a:r>
            <a:r>
              <a:rPr lang="en-US"/>
              <a:t> of actions</a:t>
            </a:r>
          </a:p>
          <a:p>
            <a:r>
              <a:rPr lang="en-US"/>
              <a:t>Orchestrator function schedules </a:t>
            </a:r>
            <a:r>
              <a:rPr lang="en-US" err="1"/>
              <a:t>async</a:t>
            </a:r>
            <a:r>
              <a:rPr lang="en-US"/>
              <a:t> work, shuts down</a:t>
            </a:r>
          </a:p>
          <a:p>
            <a:r>
              <a:rPr lang="en-US"/>
              <a:t>Orchestrator restarts and rebuilds its local state</a:t>
            </a:r>
          </a:p>
          <a:p>
            <a:endParaRPr lang="en-US"/>
          </a:p>
          <a:p>
            <a:r>
              <a:rPr lang="en-US"/>
              <a:t>Improved performance and scalability</a:t>
            </a:r>
          </a:p>
          <a:p>
            <a:r>
              <a:rPr lang="en-US"/>
              <a:t>Eventual consistency</a:t>
            </a:r>
          </a:p>
          <a:p>
            <a:r>
              <a:rPr lang="en-US"/>
              <a:t>Full audit trails and history</a:t>
            </a:r>
          </a:p>
        </p:txBody>
      </p:sp>
    </p:spTree>
    <p:extLst>
      <p:ext uri="{BB962C8B-B14F-4D97-AF65-F5344CB8AC3E}">
        <p14:creationId xmlns:p14="http://schemas.microsoft.com/office/powerpoint/2010/main" val="199304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02D68285-415E-47AB-AF42-D90A306051C5}"/>
              </a:ext>
            </a:extLst>
          </p:cNvPr>
          <p:cNvSpPr txBox="1"/>
          <p:nvPr/>
        </p:nvSpPr>
        <p:spPr>
          <a:xfrm>
            <a:off x="3579259" y="4309362"/>
            <a:ext cx="2510666" cy="374846"/>
          </a:xfrm>
          <a:prstGeom prst="rect">
            <a:avLst/>
          </a:prstGeom>
          <a:noFill/>
        </p:spPr>
        <p:txBody>
          <a:bodyPr wrap="square" rtlCol="0">
            <a:spAutoFit/>
          </a:bodyPr>
          <a:lstStyle/>
          <a:p>
            <a:pPr algn="ctr"/>
            <a:r>
              <a:rPr lang="en-US" sz="1836">
                <a:solidFill>
                  <a:srgbClr val="A31515"/>
                </a:solidFill>
                <a:latin typeface="Consolas" panose="020B0609020204030204" pitchFamily="49" charset="0"/>
              </a:rPr>
              <a:t>“Hello Amsterdam!”</a:t>
            </a:r>
          </a:p>
        </p:txBody>
      </p:sp>
      <p:sp>
        <p:nvSpPr>
          <p:cNvPr id="52" name="TextBox 51">
            <a:extLst>
              <a:ext uri="{FF2B5EF4-FFF2-40B4-BE49-F238E27FC236}">
                <a16:creationId xmlns:a16="http://schemas.microsoft.com/office/drawing/2014/main" id="{ABA988B2-EF9C-4D6F-B968-F779BB9F3216}"/>
              </a:ext>
            </a:extLst>
          </p:cNvPr>
          <p:cNvSpPr txBox="1"/>
          <p:nvPr/>
        </p:nvSpPr>
        <p:spPr>
          <a:xfrm>
            <a:off x="1440474" y="4307682"/>
            <a:ext cx="2824424" cy="382308"/>
          </a:xfrm>
          <a:prstGeom prst="rect">
            <a:avLst/>
          </a:prstGeom>
          <a:noFill/>
        </p:spPr>
        <p:txBody>
          <a:bodyPr wrap="square" rtlCol="0">
            <a:spAutoFit/>
          </a:bodyPr>
          <a:lstStyle/>
          <a:p>
            <a:pPr algn="ctr"/>
            <a:r>
              <a:rPr lang="en-US" sz="1836">
                <a:solidFill>
                  <a:srgbClr val="A31515"/>
                </a:solidFill>
                <a:latin typeface="Consolas" panose="020B0609020204030204" pitchFamily="49" charset="0"/>
              </a:rPr>
              <a:t>[“Hello Amsterdam!”]</a:t>
            </a:r>
          </a:p>
        </p:txBody>
      </p:sp>
      <p:sp>
        <p:nvSpPr>
          <p:cNvPr id="4" name="Rectangle 3">
            <a:extLst>
              <a:ext uri="{FF2B5EF4-FFF2-40B4-BE49-F238E27FC236}">
                <a16:creationId xmlns:a16="http://schemas.microsoft.com/office/drawing/2014/main" id="{A514EBD5-9387-4F42-A2DE-5F54D875CBF9}"/>
              </a:ext>
            </a:extLst>
          </p:cNvPr>
          <p:cNvSpPr/>
          <p:nvPr/>
        </p:nvSpPr>
        <p:spPr>
          <a:xfrm>
            <a:off x="1992945" y="2952949"/>
            <a:ext cx="1719487" cy="10297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36"/>
              <a:t>Orchestrator Function</a:t>
            </a:r>
          </a:p>
        </p:txBody>
      </p:sp>
      <p:sp>
        <p:nvSpPr>
          <p:cNvPr id="5" name="Rectangle 4">
            <a:extLst>
              <a:ext uri="{FF2B5EF4-FFF2-40B4-BE49-F238E27FC236}">
                <a16:creationId xmlns:a16="http://schemas.microsoft.com/office/drawing/2014/main" id="{5A7AB49D-2717-4EAB-AE67-6F41F3D88B89}"/>
              </a:ext>
            </a:extLst>
          </p:cNvPr>
          <p:cNvSpPr/>
          <p:nvPr/>
        </p:nvSpPr>
        <p:spPr>
          <a:xfrm>
            <a:off x="5431920" y="2952949"/>
            <a:ext cx="1719487" cy="10297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36"/>
              <a:t>Activity Function</a:t>
            </a:r>
          </a:p>
        </p:txBody>
      </p:sp>
      <p:sp>
        <p:nvSpPr>
          <p:cNvPr id="6" name="Rectangle 5">
            <a:extLst>
              <a:ext uri="{FF2B5EF4-FFF2-40B4-BE49-F238E27FC236}">
                <a16:creationId xmlns:a16="http://schemas.microsoft.com/office/drawing/2014/main" id="{98C0435B-89A7-4CEE-839F-391E09C73A6B}"/>
              </a:ext>
            </a:extLst>
          </p:cNvPr>
          <p:cNvSpPr/>
          <p:nvPr/>
        </p:nvSpPr>
        <p:spPr>
          <a:xfrm>
            <a:off x="3712432" y="5391319"/>
            <a:ext cx="1719487" cy="102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36"/>
              <a:t>Execution History</a:t>
            </a:r>
          </a:p>
        </p:txBody>
      </p:sp>
      <p:sp>
        <p:nvSpPr>
          <p:cNvPr id="8" name="Rectangle 7">
            <a:extLst>
              <a:ext uri="{FF2B5EF4-FFF2-40B4-BE49-F238E27FC236}">
                <a16:creationId xmlns:a16="http://schemas.microsoft.com/office/drawing/2014/main" id="{10053B66-E217-4AD4-94DC-CB5D2613AE88}"/>
              </a:ext>
            </a:extLst>
          </p:cNvPr>
          <p:cNvSpPr/>
          <p:nvPr/>
        </p:nvSpPr>
        <p:spPr>
          <a:xfrm>
            <a:off x="1009888" y="513995"/>
            <a:ext cx="10416699" cy="1534858"/>
          </a:xfrm>
          <a:prstGeom prst="rect">
            <a:avLst/>
          </a:prstGeom>
          <a:solidFill>
            <a:schemeClr val="accent1">
              <a:lumMod val="40000"/>
              <a:lumOff val="60000"/>
            </a:schemeClr>
          </a:solidFill>
          <a:ln>
            <a:solidFill>
              <a:schemeClr val="accent1">
                <a:shade val="50000"/>
              </a:schemeClr>
            </a:solidFill>
          </a:ln>
        </p:spPr>
        <p:txBody>
          <a:bodyPr wrap="square">
            <a:spAutoFit/>
          </a:bodyPr>
          <a:lstStyle/>
          <a:p>
            <a:r>
              <a:rPr lang="en-US" sz="1836" err="1">
                <a:solidFill>
                  <a:srgbClr val="0000FF"/>
                </a:solidFill>
                <a:latin typeface="Consolas" panose="020B0609020204030204" pitchFamily="49" charset="0"/>
              </a:rPr>
              <a:t>var</a:t>
            </a:r>
            <a:r>
              <a:rPr lang="en-US" sz="1836">
                <a:solidFill>
                  <a:srgbClr val="000000"/>
                </a:solidFill>
                <a:latin typeface="Consolas" panose="020B0609020204030204" pitchFamily="49" charset="0"/>
              </a:rPr>
              <a:t> outputs = </a:t>
            </a:r>
            <a:r>
              <a:rPr lang="en-US" sz="1836">
                <a:solidFill>
                  <a:srgbClr val="0000FF"/>
                </a:solidFill>
                <a:latin typeface="Consolas" panose="020B0609020204030204" pitchFamily="49" charset="0"/>
              </a:rPr>
              <a:t>new</a:t>
            </a:r>
            <a:r>
              <a:rPr lang="en-US" sz="1836">
                <a:solidFill>
                  <a:srgbClr val="000000"/>
                </a:solidFill>
                <a:latin typeface="Consolas" panose="020B0609020204030204" pitchFamily="49" charset="0"/>
              </a:rPr>
              <a:t> List&lt;</a:t>
            </a:r>
            <a:r>
              <a:rPr lang="en-US" sz="1836">
                <a:solidFill>
                  <a:srgbClr val="0000FF"/>
                </a:solidFill>
                <a:latin typeface="Consolas" panose="020B0609020204030204" pitchFamily="49" charset="0"/>
              </a:rPr>
              <a:t>string</a:t>
            </a:r>
            <a:r>
              <a:rPr lang="en-US" sz="1836">
                <a:solidFill>
                  <a:srgbClr val="000000"/>
                </a:solidFill>
                <a:latin typeface="Consolas" panose="020B0609020204030204" pitchFamily="49" charset="0"/>
              </a:rPr>
              <a:t>&gt;();</a:t>
            </a:r>
          </a:p>
          <a:p>
            <a:endParaRPr lang="en-US" sz="1836">
              <a:solidFill>
                <a:srgbClr val="000000"/>
              </a:solidFill>
              <a:latin typeface="Consolas" panose="020B0609020204030204" pitchFamily="49" charset="0"/>
            </a:endParaRPr>
          </a:p>
          <a:p>
            <a:r>
              <a:rPr lang="en-US" sz="1836" err="1">
                <a:solidFill>
                  <a:srgbClr val="000000"/>
                </a:solidFill>
                <a:latin typeface="Consolas" panose="020B0609020204030204" pitchFamily="49" charset="0"/>
              </a:rPr>
              <a:t>outputs.Add</a:t>
            </a:r>
            <a:r>
              <a:rPr lang="en-US" sz="1836">
                <a:solidFill>
                  <a:srgbClr val="000000"/>
                </a:solidFill>
                <a:latin typeface="Consolas" panose="020B0609020204030204" pitchFamily="49" charset="0"/>
              </a:rPr>
              <a:t>(</a:t>
            </a:r>
            <a:r>
              <a:rPr lang="en-US" sz="1836">
                <a:solidFill>
                  <a:srgbClr val="0000FF"/>
                </a:solidFill>
                <a:latin typeface="Consolas" panose="020B0609020204030204" pitchFamily="49" charset="0"/>
              </a:rPr>
              <a:t>await</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context.CallActivityAsync</a:t>
            </a:r>
            <a:r>
              <a:rPr lang="en-US" sz="1836">
                <a:solidFill>
                  <a:srgbClr val="000000"/>
                </a:solidFill>
                <a:latin typeface="Consolas" panose="020B0609020204030204" pitchFamily="49" charset="0"/>
              </a:rPr>
              <a:t>&lt;</a:t>
            </a:r>
            <a:r>
              <a:rPr lang="en-US" sz="1836">
                <a:solidFill>
                  <a:srgbClr val="0000FF"/>
                </a:solidFill>
                <a:latin typeface="Consolas" panose="020B0609020204030204" pitchFamily="49" charset="0"/>
              </a:rPr>
              <a:t>string</a:t>
            </a:r>
            <a:r>
              <a:rPr lang="en-US" sz="1836">
                <a:solidFill>
                  <a:srgbClr val="000000"/>
                </a:solidFill>
                <a:latin typeface="Consolas" panose="020B0609020204030204" pitchFamily="49" charset="0"/>
              </a:rPr>
              <a:t>&gt;(</a:t>
            </a:r>
            <a:r>
              <a:rPr lang="en-US" sz="1836">
                <a:solidFill>
                  <a:srgbClr val="A31515"/>
                </a:solidFill>
                <a:latin typeface="Consolas" panose="020B0609020204030204" pitchFamily="49" charset="0"/>
              </a:rPr>
              <a:t>"</a:t>
            </a:r>
            <a:r>
              <a:rPr lang="en-US" sz="1836" err="1">
                <a:solidFill>
                  <a:srgbClr val="A31515"/>
                </a:solidFill>
                <a:latin typeface="Consolas" panose="020B0609020204030204" pitchFamily="49" charset="0"/>
              </a:rPr>
              <a:t>SayHello</a:t>
            </a:r>
            <a:r>
              <a:rPr lang="en-US" sz="1836">
                <a:solidFill>
                  <a:srgbClr val="A31515"/>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A31515"/>
                </a:solidFill>
                <a:latin typeface="Consolas" panose="020B0609020204030204" pitchFamily="49" charset="0"/>
              </a:rPr>
              <a:t>“Amsterdam"</a:t>
            </a:r>
            <a:r>
              <a:rPr lang="en-US" sz="1836">
                <a:solidFill>
                  <a:srgbClr val="000000"/>
                </a:solidFill>
                <a:latin typeface="Consolas" panose="020B0609020204030204" pitchFamily="49" charset="0"/>
              </a:rPr>
              <a:t>));</a:t>
            </a:r>
          </a:p>
          <a:p>
            <a:endParaRPr lang="en-US" sz="1836">
              <a:solidFill>
                <a:srgbClr val="0000FF"/>
              </a:solidFill>
              <a:latin typeface="Consolas" panose="020B0609020204030204" pitchFamily="49" charset="0"/>
            </a:endParaRPr>
          </a:p>
          <a:p>
            <a:r>
              <a:rPr lang="en-US" sz="1836">
                <a:solidFill>
                  <a:srgbClr val="0000FF"/>
                </a:solidFill>
                <a:latin typeface="Consolas" panose="020B0609020204030204" pitchFamily="49" charset="0"/>
              </a:rPr>
              <a:t>return</a:t>
            </a:r>
            <a:r>
              <a:rPr lang="en-US" sz="1836">
                <a:solidFill>
                  <a:srgbClr val="000000"/>
                </a:solidFill>
                <a:latin typeface="Consolas" panose="020B0609020204030204" pitchFamily="49" charset="0"/>
              </a:rPr>
              <a:t> outputs;</a:t>
            </a:r>
            <a:endParaRPr lang="en-US" sz="1836"/>
          </a:p>
        </p:txBody>
      </p:sp>
      <p:sp>
        <p:nvSpPr>
          <p:cNvPr id="10" name="Arrow: Right 9">
            <a:extLst>
              <a:ext uri="{FF2B5EF4-FFF2-40B4-BE49-F238E27FC236}">
                <a16:creationId xmlns:a16="http://schemas.microsoft.com/office/drawing/2014/main" id="{49FEF3C7-1ECE-4D6C-B051-13B954143BA0}"/>
              </a:ext>
            </a:extLst>
          </p:cNvPr>
          <p:cNvSpPr/>
          <p:nvPr/>
        </p:nvSpPr>
        <p:spPr>
          <a:xfrm>
            <a:off x="1009886" y="3288104"/>
            <a:ext cx="774195" cy="35944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36"/>
          </a:p>
        </p:txBody>
      </p:sp>
      <p:sp>
        <p:nvSpPr>
          <p:cNvPr id="11" name="Rectangle 10">
            <a:extLst>
              <a:ext uri="{FF2B5EF4-FFF2-40B4-BE49-F238E27FC236}">
                <a16:creationId xmlns:a16="http://schemas.microsoft.com/office/drawing/2014/main" id="{0EA09ADE-6152-41E6-894E-3E7EC08070BD}"/>
              </a:ext>
            </a:extLst>
          </p:cNvPr>
          <p:cNvSpPr/>
          <p:nvPr/>
        </p:nvSpPr>
        <p:spPr>
          <a:xfrm>
            <a:off x="1992944" y="2952949"/>
            <a:ext cx="1719487" cy="102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Orchestrator Function</a:t>
            </a:r>
          </a:p>
        </p:txBody>
      </p:sp>
      <p:sp>
        <p:nvSpPr>
          <p:cNvPr id="12" name="Rectangle 11">
            <a:extLst>
              <a:ext uri="{FF2B5EF4-FFF2-40B4-BE49-F238E27FC236}">
                <a16:creationId xmlns:a16="http://schemas.microsoft.com/office/drawing/2014/main" id="{ECC80A84-DB02-49C9-B75B-E3D153FADEE0}"/>
              </a:ext>
            </a:extLst>
          </p:cNvPr>
          <p:cNvSpPr/>
          <p:nvPr/>
        </p:nvSpPr>
        <p:spPr>
          <a:xfrm>
            <a:off x="1009886" y="569185"/>
            <a:ext cx="10416698" cy="298725"/>
          </a:xfrm>
          <a:prstGeom prst="rect">
            <a:avLst/>
          </a:prstGeom>
          <a:solidFill>
            <a:schemeClr val="accent4">
              <a:lumMod val="60000"/>
              <a:lumOff val="40000"/>
              <a:alpha val="25000"/>
            </a:schemeClr>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Arrow: Right 17">
            <a:extLst>
              <a:ext uri="{FF2B5EF4-FFF2-40B4-BE49-F238E27FC236}">
                <a16:creationId xmlns:a16="http://schemas.microsoft.com/office/drawing/2014/main" id="{980975FD-6B4B-4EBE-97E9-ACFD0E3E5975}"/>
              </a:ext>
            </a:extLst>
          </p:cNvPr>
          <p:cNvSpPr/>
          <p:nvPr/>
        </p:nvSpPr>
        <p:spPr>
          <a:xfrm rot="2717947">
            <a:off x="2223094" y="4515578"/>
            <a:ext cx="1581262" cy="35944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36"/>
          </a:p>
        </p:txBody>
      </p:sp>
      <p:sp>
        <p:nvSpPr>
          <p:cNvPr id="19" name="Arrow: Right 18">
            <a:extLst>
              <a:ext uri="{FF2B5EF4-FFF2-40B4-BE49-F238E27FC236}">
                <a16:creationId xmlns:a16="http://schemas.microsoft.com/office/drawing/2014/main" id="{2B1A0F76-6CD2-4C26-A468-816D65BE245C}"/>
              </a:ext>
            </a:extLst>
          </p:cNvPr>
          <p:cNvSpPr/>
          <p:nvPr/>
        </p:nvSpPr>
        <p:spPr>
          <a:xfrm rot="13526862">
            <a:off x="2921802" y="4515578"/>
            <a:ext cx="1581262" cy="35944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36"/>
          </a:p>
        </p:txBody>
      </p:sp>
      <p:sp>
        <p:nvSpPr>
          <p:cNvPr id="20" name="TextBox 19">
            <a:extLst>
              <a:ext uri="{FF2B5EF4-FFF2-40B4-BE49-F238E27FC236}">
                <a16:creationId xmlns:a16="http://schemas.microsoft.com/office/drawing/2014/main" id="{98ABAA60-2D45-4924-956E-C60614A3E6B1}"/>
              </a:ext>
            </a:extLst>
          </p:cNvPr>
          <p:cNvSpPr txBox="1"/>
          <p:nvPr/>
        </p:nvSpPr>
        <p:spPr>
          <a:xfrm>
            <a:off x="2488405" y="4503210"/>
            <a:ext cx="272009" cy="606488"/>
          </a:xfrm>
          <a:prstGeom prst="rect">
            <a:avLst/>
          </a:prstGeom>
          <a:noFill/>
        </p:spPr>
        <p:txBody>
          <a:bodyPr wrap="square" rtlCol="0">
            <a:spAutoFit/>
          </a:bodyPr>
          <a:lstStyle/>
          <a:p>
            <a:r>
              <a:rPr lang="en-US" sz="3264">
                <a:solidFill>
                  <a:schemeClr val="accent4"/>
                </a:solidFill>
              </a:rPr>
              <a:t>?</a:t>
            </a:r>
          </a:p>
        </p:txBody>
      </p:sp>
      <p:pic>
        <p:nvPicPr>
          <p:cNvPr id="24" name="Graphic 23" descr="Close">
            <a:extLst>
              <a:ext uri="{FF2B5EF4-FFF2-40B4-BE49-F238E27FC236}">
                <a16:creationId xmlns:a16="http://schemas.microsoft.com/office/drawing/2014/main" id="{95162D80-3A97-40E2-9153-B65408B72A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36149" y="4292967"/>
            <a:ext cx="420485" cy="420485"/>
          </a:xfrm>
          <a:prstGeom prst="rect">
            <a:avLst/>
          </a:prstGeom>
        </p:spPr>
      </p:pic>
      <p:sp>
        <p:nvSpPr>
          <p:cNvPr id="27" name="Arrow: Right 26">
            <a:extLst>
              <a:ext uri="{FF2B5EF4-FFF2-40B4-BE49-F238E27FC236}">
                <a16:creationId xmlns:a16="http://schemas.microsoft.com/office/drawing/2014/main" id="{D4FB0E22-87C4-4338-8697-8CD909568941}"/>
              </a:ext>
            </a:extLst>
          </p:cNvPr>
          <p:cNvSpPr/>
          <p:nvPr/>
        </p:nvSpPr>
        <p:spPr>
          <a:xfrm>
            <a:off x="3974975" y="3288104"/>
            <a:ext cx="1231626" cy="35944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36"/>
          </a:p>
        </p:txBody>
      </p:sp>
      <p:pic>
        <p:nvPicPr>
          <p:cNvPr id="29" name="Graphic 28" descr="Clock">
            <a:extLst>
              <a:ext uri="{FF2B5EF4-FFF2-40B4-BE49-F238E27FC236}">
                <a16:creationId xmlns:a16="http://schemas.microsoft.com/office/drawing/2014/main" id="{3CB87896-1407-4838-A2EE-F2A27A59C4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61931" y="2924779"/>
            <a:ext cx="420485" cy="420485"/>
          </a:xfrm>
          <a:prstGeom prst="rect">
            <a:avLst/>
          </a:prstGeom>
        </p:spPr>
      </p:pic>
      <p:sp>
        <p:nvSpPr>
          <p:cNvPr id="32" name="Rectangle 31">
            <a:extLst>
              <a:ext uri="{FF2B5EF4-FFF2-40B4-BE49-F238E27FC236}">
                <a16:creationId xmlns:a16="http://schemas.microsoft.com/office/drawing/2014/main" id="{24911197-3DC7-4EBB-931C-31A8E1B1928A}"/>
              </a:ext>
            </a:extLst>
          </p:cNvPr>
          <p:cNvSpPr/>
          <p:nvPr/>
        </p:nvSpPr>
        <p:spPr>
          <a:xfrm>
            <a:off x="5431920" y="2954876"/>
            <a:ext cx="1719487" cy="102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36"/>
              <a:t>Activity Function</a:t>
            </a:r>
          </a:p>
        </p:txBody>
      </p:sp>
      <p:sp>
        <p:nvSpPr>
          <p:cNvPr id="34" name="TextBox 33">
            <a:extLst>
              <a:ext uri="{FF2B5EF4-FFF2-40B4-BE49-F238E27FC236}">
                <a16:creationId xmlns:a16="http://schemas.microsoft.com/office/drawing/2014/main" id="{FA724105-1E6F-4EB0-9031-F47FA25EF706}"/>
              </a:ext>
            </a:extLst>
          </p:cNvPr>
          <p:cNvSpPr txBox="1"/>
          <p:nvPr/>
        </p:nvSpPr>
        <p:spPr>
          <a:xfrm>
            <a:off x="4990924" y="4307435"/>
            <a:ext cx="2601477" cy="382308"/>
          </a:xfrm>
          <a:prstGeom prst="rect">
            <a:avLst/>
          </a:prstGeom>
          <a:noFill/>
        </p:spPr>
        <p:txBody>
          <a:bodyPr wrap="square" rtlCol="0">
            <a:spAutoFit/>
          </a:bodyPr>
          <a:lstStyle/>
          <a:p>
            <a:pPr algn="ctr"/>
            <a:r>
              <a:rPr lang="en-US" sz="1836">
                <a:solidFill>
                  <a:srgbClr val="A31515"/>
                </a:solidFill>
                <a:latin typeface="Consolas" panose="020B0609020204030204" pitchFamily="49" charset="0"/>
              </a:rPr>
              <a:t>“Hello Amsterdam!”</a:t>
            </a:r>
          </a:p>
        </p:txBody>
      </p:sp>
      <p:sp>
        <p:nvSpPr>
          <p:cNvPr id="35" name="TextBox 34">
            <a:extLst>
              <a:ext uri="{FF2B5EF4-FFF2-40B4-BE49-F238E27FC236}">
                <a16:creationId xmlns:a16="http://schemas.microsoft.com/office/drawing/2014/main" id="{EF5648C7-D5A9-4370-BC83-2EF578F546FC}"/>
              </a:ext>
            </a:extLst>
          </p:cNvPr>
          <p:cNvSpPr txBox="1"/>
          <p:nvPr/>
        </p:nvSpPr>
        <p:spPr>
          <a:xfrm>
            <a:off x="7617142" y="2952950"/>
            <a:ext cx="3809442" cy="318286"/>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28">
                <a:solidFill>
                  <a:schemeClr val="accent6">
                    <a:lumMod val="50000"/>
                  </a:schemeClr>
                </a:solidFill>
              </a:rPr>
              <a:t>Orchestrator Started</a:t>
            </a:r>
          </a:p>
        </p:txBody>
      </p:sp>
      <p:sp>
        <p:nvSpPr>
          <p:cNvPr id="37" name="TextBox 36">
            <a:extLst>
              <a:ext uri="{FF2B5EF4-FFF2-40B4-BE49-F238E27FC236}">
                <a16:creationId xmlns:a16="http://schemas.microsoft.com/office/drawing/2014/main" id="{201F26AD-6F17-42F3-83FF-431BF43607F9}"/>
              </a:ext>
            </a:extLst>
          </p:cNvPr>
          <p:cNvSpPr txBox="1"/>
          <p:nvPr/>
        </p:nvSpPr>
        <p:spPr>
          <a:xfrm>
            <a:off x="7617142" y="3266854"/>
            <a:ext cx="3809442" cy="318286"/>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28">
                <a:solidFill>
                  <a:schemeClr val="accent6">
                    <a:lumMod val="50000"/>
                  </a:schemeClr>
                </a:solidFill>
              </a:rPr>
              <a:t>Execution Started</a:t>
            </a:r>
          </a:p>
        </p:txBody>
      </p:sp>
      <p:sp>
        <p:nvSpPr>
          <p:cNvPr id="41" name="TextBox 40">
            <a:extLst>
              <a:ext uri="{FF2B5EF4-FFF2-40B4-BE49-F238E27FC236}">
                <a16:creationId xmlns:a16="http://schemas.microsoft.com/office/drawing/2014/main" id="{F446AA43-5FE6-4F8F-9A5A-7FD18D59B929}"/>
              </a:ext>
            </a:extLst>
          </p:cNvPr>
          <p:cNvSpPr txBox="1"/>
          <p:nvPr/>
        </p:nvSpPr>
        <p:spPr>
          <a:xfrm>
            <a:off x="7617142" y="3580758"/>
            <a:ext cx="3809442" cy="318286"/>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28">
                <a:solidFill>
                  <a:schemeClr val="accent6">
                    <a:lumMod val="50000"/>
                  </a:schemeClr>
                </a:solidFill>
              </a:rPr>
              <a:t>Task Scheduled, </a:t>
            </a:r>
            <a:r>
              <a:rPr lang="en-US" sz="1428" err="1">
                <a:solidFill>
                  <a:schemeClr val="accent6">
                    <a:lumMod val="50000"/>
                  </a:schemeClr>
                </a:solidFill>
              </a:rPr>
              <a:t>SayHello</a:t>
            </a:r>
            <a:r>
              <a:rPr lang="en-US" sz="1428">
                <a:solidFill>
                  <a:schemeClr val="accent6">
                    <a:lumMod val="50000"/>
                  </a:schemeClr>
                </a:solidFill>
              </a:rPr>
              <a:t>, “Amsterdam”</a:t>
            </a:r>
          </a:p>
        </p:txBody>
      </p:sp>
      <p:sp>
        <p:nvSpPr>
          <p:cNvPr id="42" name="TextBox 41">
            <a:extLst>
              <a:ext uri="{FF2B5EF4-FFF2-40B4-BE49-F238E27FC236}">
                <a16:creationId xmlns:a16="http://schemas.microsoft.com/office/drawing/2014/main" id="{59DA1659-F85F-4BEA-BAD7-13E948F6F573}"/>
              </a:ext>
            </a:extLst>
          </p:cNvPr>
          <p:cNvSpPr txBox="1"/>
          <p:nvPr/>
        </p:nvSpPr>
        <p:spPr>
          <a:xfrm>
            <a:off x="7617142" y="3894662"/>
            <a:ext cx="3809442" cy="318286"/>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28">
                <a:solidFill>
                  <a:schemeClr val="accent6">
                    <a:lumMod val="50000"/>
                  </a:schemeClr>
                </a:solidFill>
              </a:rPr>
              <a:t>Orchestrator Completed</a:t>
            </a:r>
          </a:p>
        </p:txBody>
      </p:sp>
      <p:sp>
        <p:nvSpPr>
          <p:cNvPr id="43" name="Arrow: Right 42">
            <a:extLst>
              <a:ext uri="{FF2B5EF4-FFF2-40B4-BE49-F238E27FC236}">
                <a16:creationId xmlns:a16="http://schemas.microsoft.com/office/drawing/2014/main" id="{3409BC79-85E7-460D-9CB3-C963CBF5EBAA}"/>
              </a:ext>
            </a:extLst>
          </p:cNvPr>
          <p:cNvSpPr/>
          <p:nvPr/>
        </p:nvSpPr>
        <p:spPr>
          <a:xfrm rot="5400000">
            <a:off x="6074154" y="3907481"/>
            <a:ext cx="440466" cy="359441"/>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836"/>
          </a:p>
        </p:txBody>
      </p:sp>
      <p:sp>
        <p:nvSpPr>
          <p:cNvPr id="44" name="TextBox 43">
            <a:extLst>
              <a:ext uri="{FF2B5EF4-FFF2-40B4-BE49-F238E27FC236}">
                <a16:creationId xmlns:a16="http://schemas.microsoft.com/office/drawing/2014/main" id="{9996832E-4FA5-4A24-8894-8C12391F002C}"/>
              </a:ext>
            </a:extLst>
          </p:cNvPr>
          <p:cNvSpPr txBox="1"/>
          <p:nvPr/>
        </p:nvSpPr>
        <p:spPr>
          <a:xfrm>
            <a:off x="7617142" y="4208566"/>
            <a:ext cx="3809442" cy="318286"/>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28">
                <a:solidFill>
                  <a:schemeClr val="accent6">
                    <a:lumMod val="50000"/>
                  </a:schemeClr>
                </a:solidFill>
              </a:rPr>
              <a:t>Task Completed, “Hello Amsterdam!”</a:t>
            </a:r>
          </a:p>
        </p:txBody>
      </p:sp>
      <p:sp>
        <p:nvSpPr>
          <p:cNvPr id="45" name="TextBox 44">
            <a:extLst>
              <a:ext uri="{FF2B5EF4-FFF2-40B4-BE49-F238E27FC236}">
                <a16:creationId xmlns:a16="http://schemas.microsoft.com/office/drawing/2014/main" id="{9FDD3616-4F8B-4C87-8ECC-CF5F6BCC3ADF}"/>
              </a:ext>
            </a:extLst>
          </p:cNvPr>
          <p:cNvSpPr txBox="1"/>
          <p:nvPr/>
        </p:nvSpPr>
        <p:spPr>
          <a:xfrm>
            <a:off x="7617142" y="4522470"/>
            <a:ext cx="3809442" cy="318286"/>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28">
                <a:solidFill>
                  <a:schemeClr val="accent6">
                    <a:lumMod val="50000"/>
                  </a:schemeClr>
                </a:solidFill>
              </a:rPr>
              <a:t>Orchestrator Started</a:t>
            </a:r>
          </a:p>
        </p:txBody>
      </p:sp>
      <p:sp>
        <p:nvSpPr>
          <p:cNvPr id="48" name="Rectangle 47">
            <a:extLst>
              <a:ext uri="{FF2B5EF4-FFF2-40B4-BE49-F238E27FC236}">
                <a16:creationId xmlns:a16="http://schemas.microsoft.com/office/drawing/2014/main" id="{0E03A7CD-96AE-48E4-85EB-70DA3B2782FC}"/>
              </a:ext>
            </a:extLst>
          </p:cNvPr>
          <p:cNvSpPr/>
          <p:nvPr/>
        </p:nvSpPr>
        <p:spPr>
          <a:xfrm>
            <a:off x="1009886" y="1109895"/>
            <a:ext cx="10416698" cy="298725"/>
          </a:xfrm>
          <a:prstGeom prst="rect">
            <a:avLst/>
          </a:prstGeom>
          <a:solidFill>
            <a:schemeClr val="accent4">
              <a:lumMod val="60000"/>
              <a:lumOff val="40000"/>
              <a:alpha val="25000"/>
            </a:schemeClr>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9" name="TextBox 48">
            <a:extLst>
              <a:ext uri="{FF2B5EF4-FFF2-40B4-BE49-F238E27FC236}">
                <a16:creationId xmlns:a16="http://schemas.microsoft.com/office/drawing/2014/main" id="{941DC040-4106-4B7B-B254-D177395DCE66}"/>
              </a:ext>
            </a:extLst>
          </p:cNvPr>
          <p:cNvSpPr txBox="1"/>
          <p:nvPr/>
        </p:nvSpPr>
        <p:spPr>
          <a:xfrm>
            <a:off x="7617142" y="4208565"/>
            <a:ext cx="3809442" cy="318286"/>
          </a:xfrm>
          <a:prstGeom prst="rect">
            <a:avLst/>
          </a:prstGeom>
          <a:solidFill>
            <a:schemeClr val="accent4">
              <a:alpha val="25000"/>
            </a:schemeClr>
          </a:solidFill>
          <a:ln w="31750">
            <a:solidFill>
              <a:schemeClr val="accent4"/>
            </a:solidFill>
          </a:ln>
        </p:spPr>
        <p:txBody>
          <a:bodyPr wrap="square" rtlCol="0">
            <a:spAutoFit/>
          </a:bodyPr>
          <a:lstStyle/>
          <a:p>
            <a:endParaRPr lang="en-US" sz="1428">
              <a:solidFill>
                <a:schemeClr val="accent6">
                  <a:lumMod val="50000"/>
                </a:schemeClr>
              </a:solidFill>
            </a:endParaRPr>
          </a:p>
        </p:txBody>
      </p:sp>
      <p:sp>
        <p:nvSpPr>
          <p:cNvPr id="50" name="Arrow: Right 49">
            <a:extLst>
              <a:ext uri="{FF2B5EF4-FFF2-40B4-BE49-F238E27FC236}">
                <a16:creationId xmlns:a16="http://schemas.microsoft.com/office/drawing/2014/main" id="{68DDDED8-FB1A-4980-A35B-081FB819BFB5}"/>
              </a:ext>
            </a:extLst>
          </p:cNvPr>
          <p:cNvSpPr/>
          <p:nvPr/>
        </p:nvSpPr>
        <p:spPr>
          <a:xfrm rot="5400000">
            <a:off x="2661449" y="3907480"/>
            <a:ext cx="440466" cy="359441"/>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1836"/>
          </a:p>
        </p:txBody>
      </p:sp>
      <p:sp>
        <p:nvSpPr>
          <p:cNvPr id="53" name="TextBox 52">
            <a:extLst>
              <a:ext uri="{FF2B5EF4-FFF2-40B4-BE49-F238E27FC236}">
                <a16:creationId xmlns:a16="http://schemas.microsoft.com/office/drawing/2014/main" id="{12E413D2-E7AD-465F-B904-F5799C9C7CE4}"/>
              </a:ext>
            </a:extLst>
          </p:cNvPr>
          <p:cNvSpPr txBox="1"/>
          <p:nvPr/>
        </p:nvSpPr>
        <p:spPr>
          <a:xfrm>
            <a:off x="7617142" y="4836374"/>
            <a:ext cx="3809442" cy="318286"/>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28">
                <a:solidFill>
                  <a:schemeClr val="accent6">
                    <a:lumMod val="50000"/>
                  </a:schemeClr>
                </a:solidFill>
              </a:rPr>
              <a:t>Execution Completed, ["Hello Amsterdam!"]</a:t>
            </a:r>
          </a:p>
        </p:txBody>
      </p:sp>
      <p:sp>
        <p:nvSpPr>
          <p:cNvPr id="54" name="TextBox 53">
            <a:extLst>
              <a:ext uri="{FF2B5EF4-FFF2-40B4-BE49-F238E27FC236}">
                <a16:creationId xmlns:a16="http://schemas.microsoft.com/office/drawing/2014/main" id="{92CD770F-DE59-49FE-84AF-E292331FCBF2}"/>
              </a:ext>
            </a:extLst>
          </p:cNvPr>
          <p:cNvSpPr txBox="1"/>
          <p:nvPr/>
        </p:nvSpPr>
        <p:spPr>
          <a:xfrm>
            <a:off x="7617142" y="5150278"/>
            <a:ext cx="3809442" cy="318286"/>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28">
                <a:solidFill>
                  <a:schemeClr val="accent6">
                    <a:lumMod val="50000"/>
                  </a:schemeClr>
                </a:solidFill>
              </a:rPr>
              <a:t>Orchestrator Completed</a:t>
            </a:r>
          </a:p>
        </p:txBody>
      </p:sp>
    </p:spTree>
    <p:extLst>
      <p:ext uri="{BB962C8B-B14F-4D97-AF65-F5344CB8AC3E}">
        <p14:creationId xmlns:p14="http://schemas.microsoft.com/office/powerpoint/2010/main" val="375411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500"/>
                            </p:stCondLst>
                            <p:childTnLst>
                              <p:par>
                                <p:cTn id="23" presetID="10" presetClass="exit" presetSubtype="0" fill="hold" grpId="1" nodeType="after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par>
                          <p:cTn id="26" fill="hold">
                            <p:stCondLst>
                              <p:cond delay="1000"/>
                            </p:stCondLst>
                            <p:childTnLst>
                              <p:par>
                                <p:cTn id="27" presetID="42" presetClass="path" presetSubtype="0" accel="50000" decel="50000" fill="hold" grpId="1" nodeType="afterEffect">
                                  <p:stCondLst>
                                    <p:cond delay="0"/>
                                  </p:stCondLst>
                                  <p:childTnLst>
                                    <p:animMotion origin="layout" path="M 0 2.22222E-6 L 0 0.07824 " pathEditMode="relative" rAng="0" ptsTypes="AA">
                                      <p:cBhvr>
                                        <p:cTn id="28" dur="2000" fill="hold"/>
                                        <p:tgtEl>
                                          <p:spTgt spid="12"/>
                                        </p:tgtEl>
                                        <p:attrNameLst>
                                          <p:attrName>ppt_x</p:attrName>
                                          <p:attrName>ppt_y</p:attrName>
                                        </p:attrNameLst>
                                      </p:cBhvr>
                                      <p:rCtr x="0" y="3912"/>
                                    </p:animMotion>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childTnLst>
                          </p:cTn>
                        </p:par>
                        <p:par>
                          <p:cTn id="41" fill="hold">
                            <p:stCondLst>
                              <p:cond delay="1000"/>
                            </p:stCondLst>
                            <p:childTnLst>
                              <p:par>
                                <p:cTn id="42" presetID="1" presetClass="entr" presetSubtype="0"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20"/>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8"/>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9"/>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4"/>
                                        </p:tgtEl>
                                        <p:attrNameLst>
                                          <p:attrName>style.visibility</p:attrName>
                                        </p:attrNameLst>
                                      </p:cBhvr>
                                      <p:to>
                                        <p:strVal val="hidden"/>
                                      </p:to>
                                    </p:set>
                                  </p:childTnLst>
                                </p:cTn>
                              </p:par>
                            </p:childTnLst>
                          </p:cTn>
                        </p:par>
                        <p:par>
                          <p:cTn id="54" fill="hold">
                            <p:stCondLst>
                              <p:cond delay="0"/>
                            </p:stCondLst>
                            <p:childTnLst>
                              <p:par>
                                <p:cTn id="55" presetID="22" presetClass="entr" presetSubtype="8" fill="hold" grpId="1"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4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0" nodeType="clickEffect">
                                  <p:stCondLst>
                                    <p:cond delay="0"/>
                                  </p:stCondLst>
                                  <p:childTnLst>
                                    <p:set>
                                      <p:cBhvr>
                                        <p:cTn id="67" dur="1" fill="hold">
                                          <p:stCondLst>
                                            <p:cond delay="0"/>
                                          </p:stCondLst>
                                        </p:cTn>
                                        <p:tgtEl>
                                          <p:spTgt spid="27"/>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1"/>
                                        </p:tgtEl>
                                      </p:cBhvr>
                                    </p:animEffect>
                                    <p:set>
                                      <p:cBhvr>
                                        <p:cTn id="72" dur="1" fill="hold">
                                          <p:stCondLst>
                                            <p:cond delay="499"/>
                                          </p:stCondLst>
                                        </p:cTn>
                                        <p:tgtEl>
                                          <p:spTgt spid="11"/>
                                        </p:tgtEl>
                                        <p:attrNameLst>
                                          <p:attrName>style.visibility</p:attrName>
                                        </p:attrNameLst>
                                      </p:cBhvr>
                                      <p:to>
                                        <p:strVal val="hidden"/>
                                      </p:to>
                                    </p:set>
                                  </p:childTnLst>
                                </p:cTn>
                              </p:par>
                            </p:childTnLst>
                          </p:cTn>
                        </p:par>
                        <p:par>
                          <p:cTn id="73" fill="hold">
                            <p:stCondLst>
                              <p:cond delay="500"/>
                            </p:stCondLst>
                            <p:childTnLst>
                              <p:par>
                                <p:cTn id="74" presetID="1" presetClass="exit" presetSubtype="0" fill="hold" grpId="2" nodeType="afterEffect">
                                  <p:stCondLst>
                                    <p:cond delay="0"/>
                                  </p:stCondLst>
                                  <p:childTnLst>
                                    <p:set>
                                      <p:cBhvr>
                                        <p:cTn id="75" dur="1" fill="hold">
                                          <p:stCondLst>
                                            <p:cond delay="0"/>
                                          </p:stCondLst>
                                        </p:cTn>
                                        <p:tgtEl>
                                          <p:spTgt spid="12"/>
                                        </p:tgtEl>
                                        <p:attrNameLst>
                                          <p:attrName>style.visibility</p:attrName>
                                        </p:attrNameLst>
                                      </p:cBhvr>
                                      <p:to>
                                        <p:strVal val="hidden"/>
                                      </p:to>
                                    </p:set>
                                  </p:childTnLst>
                                </p:cTn>
                              </p:par>
                            </p:childTnLst>
                          </p:cTn>
                        </p:par>
                        <p:par>
                          <p:cTn id="76" fill="hold">
                            <p:stCondLst>
                              <p:cond delay="500"/>
                            </p:stCondLst>
                            <p:childTnLst>
                              <p:par>
                                <p:cTn id="77" presetID="1"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fade">
                                      <p:cBhvr>
                                        <p:cTn id="83" dur="500"/>
                                        <p:tgtEl>
                                          <p:spTgt spid="32"/>
                                        </p:tgtEl>
                                      </p:cBhvr>
                                    </p:animEffect>
                                  </p:childTnLst>
                                </p:cTn>
                              </p:par>
                            </p:childTnLst>
                          </p:cTn>
                        </p:par>
                        <p:par>
                          <p:cTn id="84" fill="hold">
                            <p:stCondLst>
                              <p:cond delay="500"/>
                            </p:stCondLst>
                            <p:childTnLst>
                              <p:par>
                                <p:cTn id="85" presetID="22" presetClass="entr" presetSubtype="1" fill="hold" grpId="0" nodeType="after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wipe(up)">
                                      <p:cBhvr>
                                        <p:cTn id="87" dur="500"/>
                                        <p:tgtEl>
                                          <p:spTgt spid="43"/>
                                        </p:tgtEl>
                                      </p:cBhvr>
                                    </p:animEffect>
                                  </p:childTnLst>
                                </p:cTn>
                              </p:par>
                            </p:childTnLst>
                          </p:cTn>
                        </p:par>
                        <p:par>
                          <p:cTn id="88" fill="hold">
                            <p:stCondLst>
                              <p:cond delay="1000"/>
                            </p:stCondLst>
                            <p:childTnLst>
                              <p:par>
                                <p:cTn id="89" presetID="1" presetClass="entr" presetSubtype="0" fill="hold" grpId="0" nodeType="after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par>
                          <p:cTn id="91" fill="hold">
                            <p:stCondLst>
                              <p:cond delay="1000"/>
                            </p:stCondLst>
                            <p:childTnLst>
                              <p:par>
                                <p:cTn id="92" presetID="1" presetClass="entr" presetSubtype="0" fill="hold" grpId="0" nodeType="afterEffect">
                                  <p:stCondLst>
                                    <p:cond delay="0"/>
                                  </p:stCondLst>
                                  <p:childTnLst>
                                    <p:set>
                                      <p:cBhvr>
                                        <p:cTn id="93" dur="1" fill="hold">
                                          <p:stCondLst>
                                            <p:cond delay="0"/>
                                          </p:stCondLst>
                                        </p:cTn>
                                        <p:tgtEl>
                                          <p:spTgt spid="44"/>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43"/>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34"/>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32"/>
                                        </p:tgtEl>
                                      </p:cBhvr>
                                    </p:animEffect>
                                    <p:set>
                                      <p:cBhvr>
                                        <p:cTn id="102" dur="1" fill="hold">
                                          <p:stCondLst>
                                            <p:cond delay="499"/>
                                          </p:stCondLst>
                                        </p:cTn>
                                        <p:tgtEl>
                                          <p:spTgt spid="3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2" nodeType="click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fade">
                                      <p:cBhvr>
                                        <p:cTn id="107" dur="500"/>
                                        <p:tgtEl>
                                          <p:spTgt spid="11"/>
                                        </p:tgtEl>
                                      </p:cBhvr>
                                    </p:animEffect>
                                  </p:childTnLst>
                                </p:cTn>
                              </p:par>
                            </p:childTnLst>
                          </p:cTn>
                        </p:par>
                        <p:par>
                          <p:cTn id="108" fill="hold">
                            <p:stCondLst>
                              <p:cond delay="500"/>
                            </p:stCondLst>
                            <p:childTnLst>
                              <p:par>
                                <p:cTn id="109" presetID="1" presetClass="entr" presetSubtype="0" fill="hold" grpId="0" nodeType="afterEffect">
                                  <p:stCondLst>
                                    <p:cond delay="0"/>
                                  </p:stCondLst>
                                  <p:childTnLst>
                                    <p:set>
                                      <p:cBhvr>
                                        <p:cTn id="110" dur="1" fill="hold">
                                          <p:stCondLst>
                                            <p:cond delay="0"/>
                                          </p:stCondLst>
                                        </p:cTn>
                                        <p:tgtEl>
                                          <p:spTgt spid="45"/>
                                        </p:tgtEl>
                                        <p:attrNameLst>
                                          <p:attrName>style.visibility</p:attrName>
                                        </p:attrNameLst>
                                      </p:cBhvr>
                                      <p:to>
                                        <p:strVal val="visible"/>
                                      </p:to>
                                    </p:set>
                                  </p:childTnLst>
                                </p:cTn>
                              </p:par>
                              <p:par>
                                <p:cTn id="111" presetID="1" presetClass="entr" presetSubtype="0" fill="hold" grpId="3" nodeType="withEffect">
                                  <p:stCondLst>
                                    <p:cond delay="0"/>
                                  </p:stCondLst>
                                  <p:childTnLst>
                                    <p:set>
                                      <p:cBhvr>
                                        <p:cTn id="112" dur="1" fill="hold">
                                          <p:stCondLst>
                                            <p:cond delay="0"/>
                                          </p:stCondLst>
                                        </p:cTn>
                                        <p:tgtEl>
                                          <p:spTgt spid="12"/>
                                        </p:tgtEl>
                                        <p:attrNameLst>
                                          <p:attrName>style.visibility</p:attrName>
                                        </p:attrNameLst>
                                      </p:cBhvr>
                                      <p:to>
                                        <p:strVal val="visible"/>
                                      </p:to>
                                    </p:set>
                                  </p:childTnLst>
                                </p:cTn>
                              </p:par>
                            </p:childTnLst>
                          </p:cTn>
                        </p:par>
                        <p:par>
                          <p:cTn id="113" fill="hold">
                            <p:stCondLst>
                              <p:cond delay="500"/>
                            </p:stCondLst>
                            <p:childTnLst>
                              <p:par>
                                <p:cTn id="114" presetID="42" presetClass="path" presetSubtype="0" accel="50000" decel="50000" fill="hold" grpId="4" nodeType="afterEffect">
                                  <p:stCondLst>
                                    <p:cond delay="0"/>
                                  </p:stCondLst>
                                  <p:childTnLst>
                                    <p:animMotion origin="layout" path="M 0 2.22222E-6 L 0 0.07731 " pathEditMode="relative" rAng="0" ptsTypes="AA">
                                      <p:cBhvr>
                                        <p:cTn id="115" dur="2000" fill="hold"/>
                                        <p:tgtEl>
                                          <p:spTgt spid="12"/>
                                        </p:tgtEl>
                                        <p:attrNameLst>
                                          <p:attrName>ppt_x</p:attrName>
                                          <p:attrName>ppt_y</p:attrName>
                                        </p:attrNameLst>
                                      </p:cBhvr>
                                      <p:rCtr x="0" y="3866"/>
                                    </p:animMotion>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grpId="2" nodeType="clickEffect">
                                  <p:stCondLst>
                                    <p:cond delay="0"/>
                                  </p:stCondLst>
                                  <p:childTnLst>
                                    <p:set>
                                      <p:cBhvr>
                                        <p:cTn id="119" dur="1" fill="hold">
                                          <p:stCondLst>
                                            <p:cond delay="0"/>
                                          </p:stCondLst>
                                        </p:cTn>
                                        <p:tgtEl>
                                          <p:spTgt spid="18"/>
                                        </p:tgtEl>
                                        <p:attrNameLst>
                                          <p:attrName>style.visibility</p:attrName>
                                        </p:attrNameLst>
                                      </p:cBhvr>
                                      <p:to>
                                        <p:strVal val="visible"/>
                                      </p:to>
                                    </p:set>
                                    <p:animEffect transition="in" filter="wipe(up)">
                                      <p:cBhvr>
                                        <p:cTn id="120" dur="500"/>
                                        <p:tgtEl>
                                          <p:spTgt spid="18"/>
                                        </p:tgtEl>
                                      </p:cBhvr>
                                    </p:animEffect>
                                  </p:childTnLst>
                                </p:cTn>
                              </p:par>
                            </p:childTnLst>
                          </p:cTn>
                        </p:par>
                        <p:par>
                          <p:cTn id="121" fill="hold">
                            <p:stCondLst>
                              <p:cond delay="500"/>
                            </p:stCondLst>
                            <p:childTnLst>
                              <p:par>
                                <p:cTn id="122" presetID="1" presetClass="entr" presetSubtype="0" fill="hold" grpId="2" nodeType="afterEffect">
                                  <p:stCondLst>
                                    <p:cond delay="0"/>
                                  </p:stCondLst>
                                  <p:childTnLst>
                                    <p:set>
                                      <p:cBhvr>
                                        <p:cTn id="123" dur="1" fill="hold">
                                          <p:stCondLst>
                                            <p:cond delay="0"/>
                                          </p:stCondLst>
                                        </p:cTn>
                                        <p:tgtEl>
                                          <p:spTgt spid="20"/>
                                        </p:tgtEl>
                                        <p:attrNameLst>
                                          <p:attrName>style.visibility</p:attrName>
                                        </p:attrNameLst>
                                      </p:cBhvr>
                                      <p:to>
                                        <p:strVal val="visible"/>
                                      </p:to>
                                    </p:set>
                                  </p:childTnLst>
                                </p:cTn>
                              </p:par>
                            </p:childTnLst>
                          </p:cTn>
                        </p:par>
                        <p:par>
                          <p:cTn id="124" fill="hold">
                            <p:stCondLst>
                              <p:cond delay="500"/>
                            </p:stCondLst>
                            <p:childTnLst>
                              <p:par>
                                <p:cTn id="125" presetID="1" presetClass="entr" presetSubtype="0" fill="hold" grpId="0" nodeType="afterEffect">
                                  <p:stCondLst>
                                    <p:cond delay="0"/>
                                  </p:stCondLst>
                                  <p:childTnLst>
                                    <p:set>
                                      <p:cBhvr>
                                        <p:cTn id="126" dur="1" fill="hold">
                                          <p:stCondLst>
                                            <p:cond delay="0"/>
                                          </p:stCondLst>
                                        </p:cTn>
                                        <p:tgtEl>
                                          <p:spTgt spid="49"/>
                                        </p:tgtEl>
                                        <p:attrNameLst>
                                          <p:attrName>style.visibility</p:attrName>
                                        </p:attrNameLst>
                                      </p:cBhvr>
                                      <p:to>
                                        <p:strVal val="visible"/>
                                      </p:to>
                                    </p:set>
                                  </p:childTnLst>
                                </p:cTn>
                              </p:par>
                            </p:childTnLst>
                          </p:cTn>
                        </p:par>
                        <p:par>
                          <p:cTn id="127" fill="hold">
                            <p:stCondLst>
                              <p:cond delay="500"/>
                            </p:stCondLst>
                            <p:childTnLst>
                              <p:par>
                                <p:cTn id="128" presetID="22" presetClass="entr" presetSubtype="4" fill="hold" grpId="2" nodeType="afterEffect">
                                  <p:stCondLst>
                                    <p:cond delay="0"/>
                                  </p:stCondLst>
                                  <p:childTnLst>
                                    <p:set>
                                      <p:cBhvr>
                                        <p:cTn id="129" dur="1" fill="hold">
                                          <p:stCondLst>
                                            <p:cond delay="0"/>
                                          </p:stCondLst>
                                        </p:cTn>
                                        <p:tgtEl>
                                          <p:spTgt spid="19"/>
                                        </p:tgtEl>
                                        <p:attrNameLst>
                                          <p:attrName>style.visibility</p:attrName>
                                        </p:attrNameLst>
                                      </p:cBhvr>
                                      <p:to>
                                        <p:strVal val="visible"/>
                                      </p:to>
                                    </p:set>
                                    <p:animEffect transition="in" filter="wipe(down)">
                                      <p:cBhvr>
                                        <p:cTn id="130" dur="500"/>
                                        <p:tgtEl>
                                          <p:spTgt spid="19"/>
                                        </p:tgtEl>
                                      </p:cBhvr>
                                    </p:animEffect>
                                  </p:childTnLst>
                                </p:cTn>
                              </p:par>
                            </p:childTnLst>
                          </p:cTn>
                        </p:par>
                        <p:par>
                          <p:cTn id="131" fill="hold">
                            <p:stCondLst>
                              <p:cond delay="1000"/>
                            </p:stCondLst>
                            <p:childTnLst>
                              <p:par>
                                <p:cTn id="132" presetID="1" presetClass="entr" presetSubtype="0" fill="hold" grpId="0" nodeType="afterEffect">
                                  <p:stCondLst>
                                    <p:cond delay="0"/>
                                  </p:stCondLst>
                                  <p:childTnLst>
                                    <p:set>
                                      <p:cBhvr>
                                        <p:cTn id="133" dur="1" fill="hold">
                                          <p:stCondLst>
                                            <p:cond delay="0"/>
                                          </p:stCondLst>
                                        </p:cTn>
                                        <p:tgtEl>
                                          <p:spTgt spid="47"/>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3" nodeType="clickEffect">
                                  <p:stCondLst>
                                    <p:cond delay="0"/>
                                  </p:stCondLst>
                                  <p:childTnLst>
                                    <p:set>
                                      <p:cBhvr>
                                        <p:cTn id="137" dur="1" fill="hold">
                                          <p:stCondLst>
                                            <p:cond delay="0"/>
                                          </p:stCondLst>
                                        </p:cTn>
                                        <p:tgtEl>
                                          <p:spTgt spid="18"/>
                                        </p:tgtEl>
                                        <p:attrNameLst>
                                          <p:attrName>style.visibility</p:attrName>
                                        </p:attrNameLst>
                                      </p:cBhvr>
                                      <p:to>
                                        <p:strVal val="hidden"/>
                                      </p:to>
                                    </p:set>
                                  </p:childTnLst>
                                </p:cTn>
                              </p:par>
                              <p:par>
                                <p:cTn id="138" presetID="1" presetClass="exit" presetSubtype="0" fill="hold" grpId="3" nodeType="withEffect">
                                  <p:stCondLst>
                                    <p:cond delay="0"/>
                                  </p:stCondLst>
                                  <p:childTnLst>
                                    <p:set>
                                      <p:cBhvr>
                                        <p:cTn id="139" dur="1" fill="hold">
                                          <p:stCondLst>
                                            <p:cond delay="0"/>
                                          </p:stCondLst>
                                        </p:cTn>
                                        <p:tgtEl>
                                          <p:spTgt spid="20"/>
                                        </p:tgtEl>
                                        <p:attrNameLst>
                                          <p:attrName>style.visibility</p:attrName>
                                        </p:attrNameLst>
                                      </p:cBhvr>
                                      <p:to>
                                        <p:strVal val="hidden"/>
                                      </p:to>
                                    </p:set>
                                  </p:childTnLst>
                                </p:cTn>
                              </p:par>
                              <p:par>
                                <p:cTn id="140" presetID="1" presetClass="exit" presetSubtype="0" fill="hold" grpId="3" nodeType="withEffect">
                                  <p:stCondLst>
                                    <p:cond delay="0"/>
                                  </p:stCondLst>
                                  <p:childTnLst>
                                    <p:set>
                                      <p:cBhvr>
                                        <p:cTn id="141" dur="1" fill="hold">
                                          <p:stCondLst>
                                            <p:cond delay="0"/>
                                          </p:stCondLst>
                                        </p:cTn>
                                        <p:tgtEl>
                                          <p:spTgt spid="19"/>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47"/>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49"/>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grpId="1" nodeType="clickEffect">
                                  <p:stCondLst>
                                    <p:cond delay="0"/>
                                  </p:stCondLst>
                                  <p:childTnLst>
                                    <p:set>
                                      <p:cBhvr>
                                        <p:cTn id="149" dur="1" fill="hold">
                                          <p:stCondLst>
                                            <p:cond delay="0"/>
                                          </p:stCondLst>
                                        </p:cTn>
                                        <p:tgtEl>
                                          <p:spTgt spid="48"/>
                                        </p:tgtEl>
                                        <p:attrNameLst>
                                          <p:attrName>style.visibility</p:attrName>
                                        </p:attrNameLst>
                                      </p:cBhvr>
                                      <p:to>
                                        <p:strVal val="visible"/>
                                      </p:to>
                                    </p:set>
                                  </p:childTnLst>
                                </p:cTn>
                              </p:par>
                            </p:childTnLst>
                          </p:cTn>
                        </p:par>
                        <p:par>
                          <p:cTn id="150" fill="hold">
                            <p:stCondLst>
                              <p:cond delay="0"/>
                            </p:stCondLst>
                            <p:childTnLst>
                              <p:par>
                                <p:cTn id="151" presetID="1" presetClass="exit" presetSubtype="0" fill="hold" grpId="5" nodeType="afterEffect">
                                  <p:stCondLst>
                                    <p:cond delay="0"/>
                                  </p:stCondLst>
                                  <p:childTnLst>
                                    <p:set>
                                      <p:cBhvr>
                                        <p:cTn id="152" dur="1" fill="hold">
                                          <p:stCondLst>
                                            <p:cond delay="0"/>
                                          </p:stCondLst>
                                        </p:cTn>
                                        <p:tgtEl>
                                          <p:spTgt spid="12"/>
                                        </p:tgtEl>
                                        <p:attrNameLst>
                                          <p:attrName>style.visibility</p:attrName>
                                        </p:attrNameLst>
                                      </p:cBhvr>
                                      <p:to>
                                        <p:strVal val="hidden"/>
                                      </p:to>
                                    </p:set>
                                  </p:childTnLst>
                                </p:cTn>
                              </p:par>
                            </p:childTnLst>
                          </p:cTn>
                        </p:par>
                        <p:par>
                          <p:cTn id="153" fill="hold">
                            <p:stCondLst>
                              <p:cond delay="0"/>
                            </p:stCondLst>
                            <p:childTnLst>
                              <p:par>
                                <p:cTn id="154" presetID="42" presetClass="path" presetSubtype="0" accel="50000" decel="50000" fill="hold" grpId="0" nodeType="afterEffect">
                                  <p:stCondLst>
                                    <p:cond delay="0"/>
                                  </p:stCondLst>
                                  <p:childTnLst>
                                    <p:animMotion origin="layout" path="M 0 -2.59259E-6 L 0 0.07732 " pathEditMode="relative" rAng="0" ptsTypes="AA">
                                      <p:cBhvr>
                                        <p:cTn id="155" dur="2000" fill="hold"/>
                                        <p:tgtEl>
                                          <p:spTgt spid="48"/>
                                        </p:tgtEl>
                                        <p:attrNameLst>
                                          <p:attrName>ppt_x</p:attrName>
                                          <p:attrName>ppt_y</p:attrName>
                                        </p:attrNameLst>
                                      </p:cBhvr>
                                      <p:rCtr x="0" y="3866"/>
                                    </p:animMotion>
                                  </p:childTnLst>
                                </p:cTn>
                              </p:par>
                            </p:childTnLst>
                          </p:cTn>
                        </p:par>
                        <p:par>
                          <p:cTn id="156" fill="hold">
                            <p:stCondLst>
                              <p:cond delay="2000"/>
                            </p:stCondLst>
                            <p:childTnLst>
                              <p:par>
                                <p:cTn id="157" presetID="22" presetClass="entr" presetSubtype="1" fill="hold" grpId="0" nodeType="afterEffect">
                                  <p:stCondLst>
                                    <p:cond delay="0"/>
                                  </p:stCondLst>
                                  <p:childTnLst>
                                    <p:set>
                                      <p:cBhvr>
                                        <p:cTn id="158" dur="1" fill="hold">
                                          <p:stCondLst>
                                            <p:cond delay="0"/>
                                          </p:stCondLst>
                                        </p:cTn>
                                        <p:tgtEl>
                                          <p:spTgt spid="50"/>
                                        </p:tgtEl>
                                        <p:attrNameLst>
                                          <p:attrName>style.visibility</p:attrName>
                                        </p:attrNameLst>
                                      </p:cBhvr>
                                      <p:to>
                                        <p:strVal val="visible"/>
                                      </p:to>
                                    </p:set>
                                    <p:animEffect transition="in" filter="wipe(up)">
                                      <p:cBhvr>
                                        <p:cTn id="159" dur="500"/>
                                        <p:tgtEl>
                                          <p:spTgt spid="50"/>
                                        </p:tgtEl>
                                      </p:cBhvr>
                                    </p:animEffect>
                                  </p:childTnLst>
                                </p:cTn>
                              </p:par>
                            </p:childTnLst>
                          </p:cTn>
                        </p:par>
                        <p:par>
                          <p:cTn id="160" fill="hold">
                            <p:stCondLst>
                              <p:cond delay="2500"/>
                            </p:stCondLst>
                            <p:childTnLst>
                              <p:par>
                                <p:cTn id="161" presetID="1" presetClass="entr" presetSubtype="0" fill="hold" grpId="0" nodeType="afterEffect">
                                  <p:stCondLst>
                                    <p:cond delay="0"/>
                                  </p:stCondLst>
                                  <p:childTnLst>
                                    <p:set>
                                      <p:cBhvr>
                                        <p:cTn id="162" dur="1" fill="hold">
                                          <p:stCondLst>
                                            <p:cond delay="0"/>
                                          </p:stCondLst>
                                        </p:cTn>
                                        <p:tgtEl>
                                          <p:spTgt spid="52"/>
                                        </p:tgtEl>
                                        <p:attrNameLst>
                                          <p:attrName>style.visibility</p:attrName>
                                        </p:attrNameLst>
                                      </p:cBhvr>
                                      <p:to>
                                        <p:strVal val="visible"/>
                                      </p:to>
                                    </p:set>
                                  </p:childTnLst>
                                </p:cTn>
                              </p:par>
                            </p:childTnLst>
                          </p:cTn>
                        </p:par>
                        <p:par>
                          <p:cTn id="163" fill="hold">
                            <p:stCondLst>
                              <p:cond delay="2500"/>
                            </p:stCondLst>
                            <p:childTnLst>
                              <p:par>
                                <p:cTn id="164" presetID="1" presetClass="entr" presetSubtype="0" fill="hold" grpId="0" nodeType="afterEffect">
                                  <p:stCondLst>
                                    <p:cond delay="0"/>
                                  </p:stCondLst>
                                  <p:childTnLst>
                                    <p:set>
                                      <p:cBhvr>
                                        <p:cTn id="165" dur="1" fill="hold">
                                          <p:stCondLst>
                                            <p:cond delay="0"/>
                                          </p:stCondLst>
                                        </p:cTn>
                                        <p:tgtEl>
                                          <p:spTgt spid="53"/>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grpId="1" nodeType="clickEffect">
                                  <p:stCondLst>
                                    <p:cond delay="0"/>
                                  </p:stCondLst>
                                  <p:childTnLst>
                                    <p:set>
                                      <p:cBhvr>
                                        <p:cTn id="169" dur="1" fill="hold">
                                          <p:stCondLst>
                                            <p:cond delay="0"/>
                                          </p:stCondLst>
                                        </p:cTn>
                                        <p:tgtEl>
                                          <p:spTgt spid="50"/>
                                        </p:tgtEl>
                                        <p:attrNameLst>
                                          <p:attrName>style.visibility</p:attrName>
                                        </p:attrNameLst>
                                      </p:cBhvr>
                                      <p:to>
                                        <p:strVal val="hidden"/>
                                      </p:to>
                                    </p:set>
                                  </p:childTnLst>
                                </p:cTn>
                              </p:par>
                            </p:childTnLst>
                          </p:cTn>
                        </p:par>
                        <p:par>
                          <p:cTn id="170" fill="hold">
                            <p:stCondLst>
                              <p:cond delay="0"/>
                            </p:stCondLst>
                            <p:childTnLst>
                              <p:par>
                                <p:cTn id="171" presetID="10" presetClass="exit" presetSubtype="0" fill="hold" grpId="3" nodeType="afterEffect">
                                  <p:stCondLst>
                                    <p:cond delay="0"/>
                                  </p:stCondLst>
                                  <p:childTnLst>
                                    <p:animEffect transition="out" filter="fade">
                                      <p:cBhvr>
                                        <p:cTn id="172" dur="500"/>
                                        <p:tgtEl>
                                          <p:spTgt spid="11"/>
                                        </p:tgtEl>
                                      </p:cBhvr>
                                    </p:animEffect>
                                    <p:set>
                                      <p:cBhvr>
                                        <p:cTn id="173" dur="1" fill="hold">
                                          <p:stCondLst>
                                            <p:cond delay="499"/>
                                          </p:stCondLst>
                                        </p:cTn>
                                        <p:tgtEl>
                                          <p:spTgt spid="11"/>
                                        </p:tgtEl>
                                        <p:attrNameLst>
                                          <p:attrName>style.visibility</p:attrName>
                                        </p:attrNameLst>
                                      </p:cBhvr>
                                      <p:to>
                                        <p:strVal val="hidden"/>
                                      </p:to>
                                    </p:set>
                                  </p:childTnLst>
                                </p:cTn>
                              </p:par>
                              <p:par>
                                <p:cTn id="174" presetID="1" presetClass="exit" presetSubtype="0" fill="hold" grpId="2" nodeType="withEffect">
                                  <p:stCondLst>
                                    <p:cond delay="0"/>
                                  </p:stCondLst>
                                  <p:childTnLst>
                                    <p:set>
                                      <p:cBhvr>
                                        <p:cTn id="175" dur="1" fill="hold">
                                          <p:stCondLst>
                                            <p:cond delay="0"/>
                                          </p:stCondLst>
                                        </p:cTn>
                                        <p:tgtEl>
                                          <p:spTgt spid="48"/>
                                        </p:tgtEl>
                                        <p:attrNameLst>
                                          <p:attrName>style.visibility</p:attrName>
                                        </p:attrNameLst>
                                      </p:cBhvr>
                                      <p:to>
                                        <p:strVal val="hidden"/>
                                      </p:to>
                                    </p:set>
                                  </p:childTnLst>
                                </p:cTn>
                              </p:par>
                            </p:childTnLst>
                          </p:cTn>
                        </p:par>
                        <p:par>
                          <p:cTn id="176" fill="hold">
                            <p:stCondLst>
                              <p:cond delay="500"/>
                            </p:stCondLst>
                            <p:childTnLst>
                              <p:par>
                                <p:cTn id="177" presetID="1" presetClass="entr" presetSubtype="0" fill="hold" grpId="0" nodeType="afterEffect">
                                  <p:stCondLst>
                                    <p:cond delay="0"/>
                                  </p:stCondLst>
                                  <p:childTnLst>
                                    <p:set>
                                      <p:cBhvr>
                                        <p:cTn id="17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P spid="52" grpId="0"/>
      <p:bldP spid="10" grpId="0" animBg="1"/>
      <p:bldP spid="10" grpId="1" animBg="1"/>
      <p:bldP spid="11" grpId="0" animBg="1"/>
      <p:bldP spid="11" grpId="1" animBg="1"/>
      <p:bldP spid="11" grpId="2" animBg="1"/>
      <p:bldP spid="11" grpId="3" animBg="1"/>
      <p:bldP spid="12" grpId="0" animBg="1"/>
      <p:bldP spid="12" grpId="1" animBg="1"/>
      <p:bldP spid="12" grpId="2" animBg="1"/>
      <p:bldP spid="12" grpId="3" animBg="1"/>
      <p:bldP spid="12" grpId="4" animBg="1"/>
      <p:bldP spid="12" grpId="5" animBg="1"/>
      <p:bldP spid="18" grpId="0" animBg="1"/>
      <p:bldP spid="18" grpId="1" animBg="1"/>
      <p:bldP spid="18" grpId="2" animBg="1"/>
      <p:bldP spid="18" grpId="3" animBg="1"/>
      <p:bldP spid="19" grpId="0" animBg="1"/>
      <p:bldP spid="19" grpId="1" animBg="1"/>
      <p:bldP spid="19" grpId="2" animBg="1"/>
      <p:bldP spid="19" grpId="3" animBg="1"/>
      <p:bldP spid="20" grpId="0"/>
      <p:bldP spid="20" grpId="1"/>
      <p:bldP spid="20" grpId="2"/>
      <p:bldP spid="20" grpId="3"/>
      <p:bldP spid="27" grpId="0" animBg="1"/>
      <p:bldP spid="27" grpId="1" animBg="1"/>
      <p:bldP spid="32" grpId="0" animBg="1"/>
      <p:bldP spid="32" grpId="1" animBg="1"/>
      <p:bldP spid="34" grpId="0"/>
      <p:bldP spid="34" grpId="1"/>
      <p:bldP spid="35" grpId="0" animBg="1"/>
      <p:bldP spid="37" grpId="0" animBg="1"/>
      <p:bldP spid="41" grpId="0" animBg="1"/>
      <p:bldP spid="42" grpId="0" animBg="1"/>
      <p:bldP spid="43" grpId="0" animBg="1"/>
      <p:bldP spid="43" grpId="1" animBg="1"/>
      <p:bldP spid="44" grpId="0" animBg="1"/>
      <p:bldP spid="45" grpId="0" animBg="1"/>
      <p:bldP spid="48" grpId="0" animBg="1"/>
      <p:bldP spid="48" grpId="1" animBg="1"/>
      <p:bldP spid="48" grpId="2" animBg="1"/>
      <p:bldP spid="49" grpId="0" animBg="1"/>
      <p:bldP spid="49" grpId="1" animBg="1"/>
      <p:bldP spid="50" grpId="0" animBg="1"/>
      <p:bldP spid="50" grpId="1" animBg="1"/>
      <p:bldP spid="53" grpId="0" animBg="1"/>
      <p:bldP spid="5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68ADA-8F19-4F95-8E7A-07B5D8782384}"/>
              </a:ext>
            </a:extLst>
          </p:cNvPr>
          <p:cNvSpPr>
            <a:spLocks noGrp="1"/>
          </p:cNvSpPr>
          <p:nvPr>
            <p:ph type="title"/>
          </p:nvPr>
        </p:nvSpPr>
        <p:spPr/>
        <p:txBody>
          <a:bodyPr/>
          <a:lstStyle/>
          <a:p>
            <a:r>
              <a:rPr lang="en-US"/>
              <a:t>Pattern #1: Function Chaining</a:t>
            </a:r>
          </a:p>
        </p:txBody>
      </p:sp>
      <p:grpSp>
        <p:nvGrpSpPr>
          <p:cNvPr id="21" name="Group 20">
            <a:extLst>
              <a:ext uri="{FF2B5EF4-FFF2-40B4-BE49-F238E27FC236}">
                <a16:creationId xmlns:a16="http://schemas.microsoft.com/office/drawing/2014/main" id="{DDAA8864-08BA-4A3D-B7B5-0E9B0F15D935}"/>
              </a:ext>
            </a:extLst>
          </p:cNvPr>
          <p:cNvGrpSpPr/>
          <p:nvPr/>
        </p:nvGrpSpPr>
        <p:grpSpPr>
          <a:xfrm>
            <a:off x="2210059" y="1721992"/>
            <a:ext cx="8016356" cy="1225801"/>
            <a:chOff x="2141199" y="1929360"/>
            <a:chExt cx="7859886" cy="1201875"/>
          </a:xfrm>
        </p:grpSpPr>
        <p:pic>
          <p:nvPicPr>
            <p:cNvPr id="4" name="Content Placeholder 3">
              <a:extLst>
                <a:ext uri="{FF2B5EF4-FFF2-40B4-BE49-F238E27FC236}">
                  <a16:creationId xmlns:a16="http://schemas.microsoft.com/office/drawing/2014/main" id="{A12DCD2E-7A7A-4053-8EAE-490F3DE7EB0C}"/>
                </a:ext>
              </a:extLst>
            </p:cNvPr>
            <p:cNvPicPr>
              <a:picLocks noChangeAspect="1"/>
            </p:cNvPicPr>
            <p:nvPr/>
          </p:nvPicPr>
          <p:blipFill>
            <a:blip r:embed="rId3"/>
            <a:stretch>
              <a:fillRect/>
            </a:stretch>
          </p:blipFill>
          <p:spPr>
            <a:xfrm>
              <a:off x="2141199" y="2005532"/>
              <a:ext cx="780738" cy="765256"/>
            </a:xfrm>
            <a:prstGeom prst="rect">
              <a:avLst/>
            </a:prstGeom>
          </p:spPr>
        </p:pic>
        <p:sp>
          <p:nvSpPr>
            <p:cNvPr id="5" name="Cylinder 4">
              <a:extLst>
                <a:ext uri="{FF2B5EF4-FFF2-40B4-BE49-F238E27FC236}">
                  <a16:creationId xmlns:a16="http://schemas.microsoft.com/office/drawing/2014/main" id="{28452B54-474D-4CF1-992F-251D4C0F8862}"/>
                </a:ext>
              </a:extLst>
            </p:cNvPr>
            <p:cNvSpPr/>
            <p:nvPr/>
          </p:nvSpPr>
          <p:spPr>
            <a:xfrm>
              <a:off x="3482826" y="1929360"/>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6" name="Content Placeholder 3">
              <a:extLst>
                <a:ext uri="{FF2B5EF4-FFF2-40B4-BE49-F238E27FC236}">
                  <a16:creationId xmlns:a16="http://schemas.microsoft.com/office/drawing/2014/main" id="{85D17C03-1F4F-41A7-B925-AB2681406909}"/>
                </a:ext>
              </a:extLst>
            </p:cNvPr>
            <p:cNvPicPr>
              <a:picLocks noChangeAspect="1"/>
            </p:cNvPicPr>
            <p:nvPr/>
          </p:nvPicPr>
          <p:blipFill>
            <a:blip r:embed="rId3"/>
            <a:stretch>
              <a:fillRect/>
            </a:stretch>
          </p:blipFill>
          <p:spPr>
            <a:xfrm>
              <a:off x="4500915" y="2005532"/>
              <a:ext cx="780738" cy="765256"/>
            </a:xfrm>
            <a:prstGeom prst="rect">
              <a:avLst/>
            </a:prstGeom>
          </p:spPr>
        </p:pic>
        <p:sp>
          <p:nvSpPr>
            <p:cNvPr id="7" name="Cylinder 6">
              <a:extLst>
                <a:ext uri="{FF2B5EF4-FFF2-40B4-BE49-F238E27FC236}">
                  <a16:creationId xmlns:a16="http://schemas.microsoft.com/office/drawing/2014/main" id="{77936037-4A0B-4D8C-B5C3-5A1AAA777290}"/>
                </a:ext>
              </a:extLst>
            </p:cNvPr>
            <p:cNvSpPr/>
            <p:nvPr/>
          </p:nvSpPr>
          <p:spPr>
            <a:xfrm>
              <a:off x="5842542" y="1929360"/>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8" name="Content Placeholder 3">
              <a:extLst>
                <a:ext uri="{FF2B5EF4-FFF2-40B4-BE49-F238E27FC236}">
                  <a16:creationId xmlns:a16="http://schemas.microsoft.com/office/drawing/2014/main" id="{AE7F4FF3-09FC-48FD-A5A8-A11939D3D4BA}"/>
                </a:ext>
              </a:extLst>
            </p:cNvPr>
            <p:cNvPicPr>
              <a:picLocks noChangeAspect="1"/>
            </p:cNvPicPr>
            <p:nvPr/>
          </p:nvPicPr>
          <p:blipFill>
            <a:blip r:embed="rId3"/>
            <a:stretch>
              <a:fillRect/>
            </a:stretch>
          </p:blipFill>
          <p:spPr>
            <a:xfrm>
              <a:off x="6860631" y="2005532"/>
              <a:ext cx="780738" cy="765256"/>
            </a:xfrm>
            <a:prstGeom prst="rect">
              <a:avLst/>
            </a:prstGeom>
          </p:spPr>
        </p:pic>
        <p:sp>
          <p:nvSpPr>
            <p:cNvPr id="9" name="Cylinder 8">
              <a:extLst>
                <a:ext uri="{FF2B5EF4-FFF2-40B4-BE49-F238E27FC236}">
                  <a16:creationId xmlns:a16="http://schemas.microsoft.com/office/drawing/2014/main" id="{59AB3C71-8BCD-48BB-9B0E-E924AB6C2C0E}"/>
                </a:ext>
              </a:extLst>
            </p:cNvPr>
            <p:cNvSpPr/>
            <p:nvPr/>
          </p:nvSpPr>
          <p:spPr>
            <a:xfrm>
              <a:off x="8202258" y="1929360"/>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10" name="Content Placeholder 3">
              <a:extLst>
                <a:ext uri="{FF2B5EF4-FFF2-40B4-BE49-F238E27FC236}">
                  <a16:creationId xmlns:a16="http://schemas.microsoft.com/office/drawing/2014/main" id="{E8136022-E35A-44B1-B732-B645712AEE2C}"/>
                </a:ext>
              </a:extLst>
            </p:cNvPr>
            <p:cNvPicPr>
              <a:picLocks noChangeAspect="1"/>
            </p:cNvPicPr>
            <p:nvPr/>
          </p:nvPicPr>
          <p:blipFill>
            <a:blip r:embed="rId3"/>
            <a:stretch>
              <a:fillRect/>
            </a:stretch>
          </p:blipFill>
          <p:spPr>
            <a:xfrm>
              <a:off x="9220347" y="2005532"/>
              <a:ext cx="780738" cy="765256"/>
            </a:xfrm>
            <a:prstGeom prst="rect">
              <a:avLst/>
            </a:prstGeom>
          </p:spPr>
        </p:pic>
        <p:sp>
          <p:nvSpPr>
            <p:cNvPr id="11" name="Arrow: Right 10">
              <a:extLst>
                <a:ext uri="{FF2B5EF4-FFF2-40B4-BE49-F238E27FC236}">
                  <a16:creationId xmlns:a16="http://schemas.microsoft.com/office/drawing/2014/main" id="{B7FEE52B-3695-420D-BA28-85A1F6149D85}"/>
                </a:ext>
              </a:extLst>
            </p:cNvPr>
            <p:cNvSpPr/>
            <p:nvPr/>
          </p:nvSpPr>
          <p:spPr>
            <a:xfrm>
              <a:off x="3038855"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 name="Arrow: Right 11">
              <a:extLst>
                <a:ext uri="{FF2B5EF4-FFF2-40B4-BE49-F238E27FC236}">
                  <a16:creationId xmlns:a16="http://schemas.microsoft.com/office/drawing/2014/main" id="{410E2402-A746-42A7-A694-F2EA20688901}"/>
                </a:ext>
              </a:extLst>
            </p:cNvPr>
            <p:cNvSpPr/>
            <p:nvPr/>
          </p:nvSpPr>
          <p:spPr>
            <a:xfrm>
              <a:off x="4050203"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Arrow: Right 12">
              <a:extLst>
                <a:ext uri="{FF2B5EF4-FFF2-40B4-BE49-F238E27FC236}">
                  <a16:creationId xmlns:a16="http://schemas.microsoft.com/office/drawing/2014/main" id="{73AB9054-915C-4103-AA9A-F18C3C548466}"/>
                </a:ext>
              </a:extLst>
            </p:cNvPr>
            <p:cNvSpPr/>
            <p:nvPr/>
          </p:nvSpPr>
          <p:spPr>
            <a:xfrm>
              <a:off x="5391857"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Arrow: Right 13">
              <a:extLst>
                <a:ext uri="{FF2B5EF4-FFF2-40B4-BE49-F238E27FC236}">
                  <a16:creationId xmlns:a16="http://schemas.microsoft.com/office/drawing/2014/main" id="{7ACB0F3C-FF82-44DD-A694-81D21BECBC41}"/>
                </a:ext>
              </a:extLst>
            </p:cNvPr>
            <p:cNvSpPr/>
            <p:nvPr/>
          </p:nvSpPr>
          <p:spPr>
            <a:xfrm>
              <a:off x="6422504"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Arrow: Right 14">
              <a:extLst>
                <a:ext uri="{FF2B5EF4-FFF2-40B4-BE49-F238E27FC236}">
                  <a16:creationId xmlns:a16="http://schemas.microsoft.com/office/drawing/2014/main" id="{544DBBBD-38D2-493B-B1C8-E093BFADF9FE}"/>
                </a:ext>
              </a:extLst>
            </p:cNvPr>
            <p:cNvSpPr/>
            <p:nvPr/>
          </p:nvSpPr>
          <p:spPr>
            <a:xfrm>
              <a:off x="7738961" y="2271494"/>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 name="Arrow: Right 15">
              <a:extLst>
                <a:ext uri="{FF2B5EF4-FFF2-40B4-BE49-F238E27FC236}">
                  <a16:creationId xmlns:a16="http://schemas.microsoft.com/office/drawing/2014/main" id="{B162EB18-1EDC-452B-9EC2-AE89C2EAE642}"/>
                </a:ext>
              </a:extLst>
            </p:cNvPr>
            <p:cNvSpPr/>
            <p:nvPr/>
          </p:nvSpPr>
          <p:spPr>
            <a:xfrm>
              <a:off x="8769635" y="2271494"/>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7" name="TextBox 16">
              <a:extLst>
                <a:ext uri="{FF2B5EF4-FFF2-40B4-BE49-F238E27FC236}">
                  <a16:creationId xmlns:a16="http://schemas.microsoft.com/office/drawing/2014/main" id="{F8491FFC-9C1E-460B-BCA5-A06DBA1A7E6E}"/>
                </a:ext>
              </a:extLst>
            </p:cNvPr>
            <p:cNvSpPr txBox="1"/>
            <p:nvPr/>
          </p:nvSpPr>
          <p:spPr>
            <a:xfrm>
              <a:off x="2327826" y="2756389"/>
              <a:ext cx="385042" cy="374846"/>
            </a:xfrm>
            <a:prstGeom prst="rect">
              <a:avLst/>
            </a:prstGeom>
            <a:noFill/>
          </p:spPr>
          <p:txBody>
            <a:bodyPr wrap="none" rtlCol="0">
              <a:spAutoFit/>
            </a:bodyPr>
            <a:lstStyle/>
            <a:p>
              <a:r>
                <a:rPr lang="en-US" sz="1836"/>
                <a:t>F1</a:t>
              </a:r>
            </a:p>
          </p:txBody>
        </p:sp>
        <p:sp>
          <p:nvSpPr>
            <p:cNvPr id="18" name="TextBox 17">
              <a:extLst>
                <a:ext uri="{FF2B5EF4-FFF2-40B4-BE49-F238E27FC236}">
                  <a16:creationId xmlns:a16="http://schemas.microsoft.com/office/drawing/2014/main" id="{69DD29F9-634C-4110-9BC8-D6754F9B3D41}"/>
                </a:ext>
              </a:extLst>
            </p:cNvPr>
            <p:cNvSpPr txBox="1"/>
            <p:nvPr/>
          </p:nvSpPr>
          <p:spPr>
            <a:xfrm>
              <a:off x="4687542" y="2756389"/>
              <a:ext cx="420308" cy="374846"/>
            </a:xfrm>
            <a:prstGeom prst="rect">
              <a:avLst/>
            </a:prstGeom>
            <a:noFill/>
          </p:spPr>
          <p:txBody>
            <a:bodyPr wrap="none" rtlCol="0">
              <a:spAutoFit/>
            </a:bodyPr>
            <a:lstStyle/>
            <a:p>
              <a:r>
                <a:rPr lang="en-US" sz="1836"/>
                <a:t>F2</a:t>
              </a:r>
            </a:p>
          </p:txBody>
        </p:sp>
        <p:sp>
          <p:nvSpPr>
            <p:cNvPr id="19" name="TextBox 18">
              <a:extLst>
                <a:ext uri="{FF2B5EF4-FFF2-40B4-BE49-F238E27FC236}">
                  <a16:creationId xmlns:a16="http://schemas.microsoft.com/office/drawing/2014/main" id="{9F5E52AB-6ADF-450E-B411-3CD6E56AACA2}"/>
                </a:ext>
              </a:extLst>
            </p:cNvPr>
            <p:cNvSpPr txBox="1"/>
            <p:nvPr/>
          </p:nvSpPr>
          <p:spPr>
            <a:xfrm>
              <a:off x="7047258" y="2756389"/>
              <a:ext cx="420308" cy="374846"/>
            </a:xfrm>
            <a:prstGeom prst="rect">
              <a:avLst/>
            </a:prstGeom>
            <a:noFill/>
          </p:spPr>
          <p:txBody>
            <a:bodyPr wrap="none" rtlCol="0">
              <a:spAutoFit/>
            </a:bodyPr>
            <a:lstStyle/>
            <a:p>
              <a:r>
                <a:rPr lang="en-US" sz="1836"/>
                <a:t>F3</a:t>
              </a:r>
            </a:p>
          </p:txBody>
        </p:sp>
        <p:sp>
          <p:nvSpPr>
            <p:cNvPr id="20" name="TextBox 19">
              <a:extLst>
                <a:ext uri="{FF2B5EF4-FFF2-40B4-BE49-F238E27FC236}">
                  <a16:creationId xmlns:a16="http://schemas.microsoft.com/office/drawing/2014/main" id="{42EEA3D8-2258-4977-8ABA-CAE62E2ADC2F}"/>
                </a:ext>
              </a:extLst>
            </p:cNvPr>
            <p:cNvSpPr txBox="1"/>
            <p:nvPr/>
          </p:nvSpPr>
          <p:spPr>
            <a:xfrm>
              <a:off x="9406974" y="2756389"/>
              <a:ext cx="426720" cy="374846"/>
            </a:xfrm>
            <a:prstGeom prst="rect">
              <a:avLst/>
            </a:prstGeom>
            <a:noFill/>
          </p:spPr>
          <p:txBody>
            <a:bodyPr wrap="none" rtlCol="0">
              <a:spAutoFit/>
            </a:bodyPr>
            <a:lstStyle/>
            <a:p>
              <a:r>
                <a:rPr lang="en-US" sz="1836"/>
                <a:t>F4</a:t>
              </a:r>
            </a:p>
          </p:txBody>
        </p:sp>
      </p:grpSp>
      <p:sp>
        <p:nvSpPr>
          <p:cNvPr id="22" name="Rectangle 21">
            <a:extLst>
              <a:ext uri="{FF2B5EF4-FFF2-40B4-BE49-F238E27FC236}">
                <a16:creationId xmlns:a16="http://schemas.microsoft.com/office/drawing/2014/main" id="{E99CC9FB-D410-4DA5-A0A6-8D88379A3C72}"/>
              </a:ext>
            </a:extLst>
          </p:cNvPr>
          <p:cNvSpPr/>
          <p:nvPr/>
        </p:nvSpPr>
        <p:spPr>
          <a:xfrm>
            <a:off x="457469" y="2942170"/>
            <a:ext cx="11521537" cy="3955186"/>
          </a:xfrm>
          <a:prstGeom prst="rect">
            <a:avLst/>
          </a:prstGeom>
        </p:spPr>
        <p:txBody>
          <a:bodyPr wrap="square">
            <a:spAutoFit/>
          </a:bodyPr>
          <a:lstStyle/>
          <a:p>
            <a:r>
              <a:rPr lang="en-US" sz="1632">
                <a:solidFill>
                  <a:srgbClr val="008000"/>
                </a:solidFill>
                <a:latin typeface="Consolas" panose="020B0609020204030204" pitchFamily="49" charset="0"/>
                <a:ea typeface="Yu Gothic" panose="020B0400000000000000" pitchFamily="34" charset="-128"/>
                <a:cs typeface="Consolas" panose="020B0609020204030204" pitchFamily="49" charset="0"/>
              </a:rPr>
              <a:t>// calls functions in </a:t>
            </a:r>
            <a:r>
              <a:rPr lang="en-US" sz="1632">
                <a:solidFill>
                  <a:srgbClr val="A31515"/>
                </a:solidFill>
                <a:latin typeface="Consolas" panose="020B0609020204030204" pitchFamily="49" charset="0"/>
                <a:ea typeface="Yu Gothic" panose="020B0400000000000000" pitchFamily="34" charset="-128"/>
                <a:cs typeface="Consolas" panose="020B0609020204030204" pitchFamily="49" charset="0"/>
              </a:rPr>
              <a:t>sequence</a:t>
            </a:r>
          </a:p>
          <a:p>
            <a:r>
              <a:rPr lang="en-US" sz="1632">
                <a:solidFill>
                  <a:srgbClr val="0000FF"/>
                </a:solidFill>
                <a:latin typeface="Consolas" panose="020B0609020204030204" pitchFamily="49" charset="0"/>
                <a:ea typeface="Yu Gothic" panose="020B0400000000000000" pitchFamily="34" charset="-128"/>
                <a:cs typeface="Consolas" panose="020B0609020204030204" pitchFamily="49" charset="0"/>
              </a:rPr>
              <a:t>public</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a:solidFill>
                  <a:srgbClr val="0000FF"/>
                </a:solidFill>
                <a:latin typeface="Consolas" panose="020B0609020204030204" pitchFamily="49" charset="0"/>
                <a:ea typeface="Yu Gothic" panose="020B0400000000000000" pitchFamily="34" charset="-128"/>
                <a:cs typeface="Consolas" panose="020B0609020204030204" pitchFamily="49" charset="0"/>
              </a:rPr>
              <a:t>static</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err="1">
                <a:solidFill>
                  <a:srgbClr val="0000FF"/>
                </a:solidFill>
                <a:latin typeface="Consolas" panose="020B0609020204030204" pitchFamily="49" charset="0"/>
                <a:ea typeface="Yu Gothic" panose="020B0400000000000000" pitchFamily="34" charset="-128"/>
                <a:cs typeface="Consolas" panose="020B0609020204030204" pitchFamily="49" charset="0"/>
              </a:rPr>
              <a:t>async</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a:solidFill>
                  <a:srgbClr val="2B91AF"/>
                </a:solidFill>
                <a:latin typeface="Consolas" panose="020B0609020204030204" pitchFamily="49" charset="0"/>
                <a:ea typeface="Yu Gothic" panose="020B0400000000000000" pitchFamily="34" charset="-128"/>
                <a:cs typeface="Consolas" panose="020B0609020204030204" pitchFamily="49" charset="0"/>
              </a:rPr>
              <a:t>Task</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&lt;</a:t>
            </a:r>
            <a:r>
              <a:rPr lang="en-US" sz="1632">
                <a:solidFill>
                  <a:srgbClr val="0000FF"/>
                </a:solidFill>
                <a:latin typeface="Consolas" panose="020B0609020204030204" pitchFamily="49" charset="0"/>
                <a:ea typeface="Yu Gothic" panose="020B0400000000000000" pitchFamily="34" charset="-128"/>
                <a:cs typeface="Consolas" panose="020B0609020204030204" pitchFamily="49" charset="0"/>
              </a:rPr>
              <a:t>object</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&gt; Run(</a:t>
            </a:r>
            <a:r>
              <a:rPr lang="en-US" sz="1632" err="1">
                <a:solidFill>
                  <a:srgbClr val="2B91AF"/>
                </a:solidFill>
                <a:latin typeface="Consolas" panose="020B0609020204030204" pitchFamily="49" charset="0"/>
                <a:ea typeface="Yu Gothic" panose="020B0400000000000000" pitchFamily="34" charset="-128"/>
                <a:cs typeface="Consolas" panose="020B0609020204030204" pitchFamily="49" charset="0"/>
              </a:rPr>
              <a:t>DurableOrchestrationContext</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err="1">
                <a:solidFill>
                  <a:srgbClr val="000000"/>
                </a:solidFill>
                <a:latin typeface="Consolas" panose="020B0609020204030204" pitchFamily="49" charset="0"/>
                <a:ea typeface="Yu Gothic" panose="020B0400000000000000" pitchFamily="34" charset="-128"/>
                <a:cs typeface="Consolas" panose="020B0609020204030204" pitchFamily="49" charset="0"/>
              </a:rPr>
              <a:t>ctx</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2040">
              <a:latin typeface="Calibri" panose="020F0502020204030204" pitchFamily="34" charset="0"/>
              <a:ea typeface="Yu Gothic" panose="020B0400000000000000" pitchFamily="34" charset="-128"/>
              <a:cs typeface="Times New Roman" panose="02020603050405020304" pitchFamily="18" charset="0"/>
            </a:endParaRPr>
          </a:p>
          <a:p>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2040">
              <a:latin typeface="Calibri" panose="020F0502020204030204" pitchFamily="34" charset="0"/>
              <a:ea typeface="Yu Gothic" panose="020B0400000000000000" pitchFamily="34" charset="-128"/>
              <a:cs typeface="Times New Roman" panose="02020603050405020304" pitchFamily="18" charset="0"/>
            </a:endParaRPr>
          </a:p>
          <a:p>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a:solidFill>
                  <a:srgbClr val="0000FF"/>
                </a:solidFill>
                <a:latin typeface="Consolas" panose="020B0609020204030204" pitchFamily="49" charset="0"/>
                <a:ea typeface="Yu Gothic" panose="020B0400000000000000" pitchFamily="34" charset="-128"/>
                <a:cs typeface="Consolas" panose="020B0609020204030204" pitchFamily="49" charset="0"/>
              </a:rPr>
              <a:t>try</a:t>
            </a:r>
            <a:endParaRPr lang="en-US" sz="2040">
              <a:latin typeface="Calibri" panose="020F0502020204030204" pitchFamily="34" charset="0"/>
              <a:ea typeface="Yu Gothic" panose="020B0400000000000000" pitchFamily="34" charset="-128"/>
              <a:cs typeface="Times New Roman" panose="02020603050405020304" pitchFamily="18" charset="0"/>
            </a:endParaRPr>
          </a:p>
          <a:p>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endParaRPr lang="en-US" sz="2040">
              <a:latin typeface="Calibri" panose="020F0502020204030204" pitchFamily="34" charset="0"/>
              <a:ea typeface="Yu Gothic" panose="020B0400000000000000" pitchFamily="34" charset="-128"/>
              <a:cs typeface="Times New Roman" panose="02020603050405020304" pitchFamily="18" charset="0"/>
            </a:endParaRPr>
          </a:p>
          <a:p>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err="1">
                <a:solidFill>
                  <a:srgbClr val="0000FF"/>
                </a:solidFill>
                <a:latin typeface="Consolas" panose="020B0609020204030204" pitchFamily="49" charset="0"/>
                <a:ea typeface="Yu Gothic" panose="020B0400000000000000" pitchFamily="34" charset="-128"/>
                <a:cs typeface="Consolas" panose="020B0609020204030204" pitchFamily="49" charset="0"/>
              </a:rPr>
              <a:t>var</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x = </a:t>
            </a:r>
            <a:r>
              <a:rPr lang="en-US" sz="1632">
                <a:solidFill>
                  <a:srgbClr val="0000FF"/>
                </a:solidFill>
                <a:latin typeface="Consolas" panose="020B0609020204030204" pitchFamily="49" charset="0"/>
                <a:ea typeface="Yu Gothic" panose="020B0400000000000000" pitchFamily="34" charset="-128"/>
                <a:cs typeface="Consolas" panose="020B0609020204030204" pitchFamily="49" charset="0"/>
              </a:rPr>
              <a:t>await</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err="1">
                <a:solidFill>
                  <a:srgbClr val="000000"/>
                </a:solidFill>
                <a:latin typeface="Consolas" panose="020B0609020204030204" pitchFamily="49" charset="0"/>
                <a:ea typeface="Yu Gothic" panose="020B0400000000000000" pitchFamily="34" charset="-128"/>
                <a:cs typeface="Consolas" panose="020B0609020204030204" pitchFamily="49" charset="0"/>
              </a:rPr>
              <a:t>ctx.CallFunctionAsync</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a:t>
            </a:r>
            <a:r>
              <a:rPr lang="en-US" sz="1632">
                <a:solidFill>
                  <a:srgbClr val="A31515"/>
                </a:solidFill>
                <a:latin typeface="Consolas" panose="020B0609020204030204" pitchFamily="49" charset="0"/>
                <a:ea typeface="Yu Gothic" panose="020B0400000000000000" pitchFamily="34" charset="-128"/>
                <a:cs typeface="Consolas" panose="020B0609020204030204" pitchFamily="49" charset="0"/>
              </a:rPr>
              <a:t>"F1"</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2040">
              <a:latin typeface="Calibri" panose="020F0502020204030204" pitchFamily="34" charset="0"/>
              <a:ea typeface="Yu Gothic" panose="020B0400000000000000" pitchFamily="34" charset="-128"/>
              <a:cs typeface="Times New Roman" panose="02020603050405020304" pitchFamily="18" charset="0"/>
            </a:endParaRPr>
          </a:p>
          <a:p>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err="1">
                <a:solidFill>
                  <a:srgbClr val="0000FF"/>
                </a:solidFill>
                <a:latin typeface="Consolas" panose="020B0609020204030204" pitchFamily="49" charset="0"/>
                <a:ea typeface="Yu Gothic" panose="020B0400000000000000" pitchFamily="34" charset="-128"/>
                <a:cs typeface="Consolas" panose="020B0609020204030204" pitchFamily="49" charset="0"/>
              </a:rPr>
              <a:t>var</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y = </a:t>
            </a:r>
            <a:r>
              <a:rPr lang="en-US" sz="1632">
                <a:solidFill>
                  <a:srgbClr val="0000FF"/>
                </a:solidFill>
                <a:latin typeface="Consolas" panose="020B0609020204030204" pitchFamily="49" charset="0"/>
                <a:ea typeface="Yu Gothic" panose="020B0400000000000000" pitchFamily="34" charset="-128"/>
                <a:cs typeface="Consolas" panose="020B0609020204030204" pitchFamily="49" charset="0"/>
              </a:rPr>
              <a:t>await</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err="1">
                <a:solidFill>
                  <a:srgbClr val="000000"/>
                </a:solidFill>
                <a:latin typeface="Consolas" panose="020B0609020204030204" pitchFamily="49" charset="0"/>
                <a:ea typeface="Yu Gothic" panose="020B0400000000000000" pitchFamily="34" charset="-128"/>
                <a:cs typeface="Consolas" panose="020B0609020204030204" pitchFamily="49" charset="0"/>
              </a:rPr>
              <a:t>ctx.CallFunctionAsync</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a:t>
            </a:r>
            <a:r>
              <a:rPr lang="en-US" sz="1632">
                <a:solidFill>
                  <a:srgbClr val="A31515"/>
                </a:solidFill>
                <a:latin typeface="Consolas" panose="020B0609020204030204" pitchFamily="49" charset="0"/>
                <a:ea typeface="Yu Gothic" panose="020B0400000000000000" pitchFamily="34" charset="-128"/>
                <a:cs typeface="Consolas" panose="020B0609020204030204" pitchFamily="49" charset="0"/>
              </a:rPr>
              <a:t>"F2"</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x);</a:t>
            </a:r>
            <a:endParaRPr lang="en-US" sz="2040">
              <a:latin typeface="Calibri" panose="020F0502020204030204" pitchFamily="34" charset="0"/>
              <a:ea typeface="Yu Gothic" panose="020B0400000000000000" pitchFamily="34" charset="-128"/>
              <a:cs typeface="Times New Roman" panose="02020603050405020304" pitchFamily="18" charset="0"/>
            </a:endParaRPr>
          </a:p>
          <a:p>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err="1">
                <a:solidFill>
                  <a:srgbClr val="0000FF"/>
                </a:solidFill>
                <a:latin typeface="Consolas" panose="020B0609020204030204" pitchFamily="49" charset="0"/>
                <a:ea typeface="Yu Gothic" panose="020B0400000000000000" pitchFamily="34" charset="-128"/>
                <a:cs typeface="Consolas" panose="020B0609020204030204" pitchFamily="49" charset="0"/>
              </a:rPr>
              <a:t>var</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z = </a:t>
            </a:r>
            <a:r>
              <a:rPr lang="en-US" sz="1632">
                <a:solidFill>
                  <a:srgbClr val="0000FF"/>
                </a:solidFill>
                <a:latin typeface="Consolas" panose="020B0609020204030204" pitchFamily="49" charset="0"/>
                <a:ea typeface="Yu Gothic" panose="020B0400000000000000" pitchFamily="34" charset="-128"/>
                <a:cs typeface="Consolas" panose="020B0609020204030204" pitchFamily="49" charset="0"/>
              </a:rPr>
              <a:t>await</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err="1">
                <a:solidFill>
                  <a:srgbClr val="000000"/>
                </a:solidFill>
                <a:latin typeface="Consolas" panose="020B0609020204030204" pitchFamily="49" charset="0"/>
                <a:ea typeface="Yu Gothic" panose="020B0400000000000000" pitchFamily="34" charset="-128"/>
                <a:cs typeface="Consolas" panose="020B0609020204030204" pitchFamily="49" charset="0"/>
              </a:rPr>
              <a:t>ctx.CallFunctionAsync</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a:t>
            </a:r>
            <a:r>
              <a:rPr lang="en-US" sz="1632">
                <a:solidFill>
                  <a:srgbClr val="A31515"/>
                </a:solidFill>
                <a:latin typeface="Consolas" panose="020B0609020204030204" pitchFamily="49" charset="0"/>
                <a:ea typeface="Yu Gothic" panose="020B0400000000000000" pitchFamily="34" charset="-128"/>
                <a:cs typeface="Consolas" panose="020B0609020204030204" pitchFamily="49" charset="0"/>
              </a:rPr>
              <a:t>"F3"</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y);</a:t>
            </a:r>
            <a:endParaRPr lang="en-US" sz="2040">
              <a:latin typeface="Calibri" panose="020F0502020204030204" pitchFamily="34" charset="0"/>
              <a:ea typeface="Yu Gothic" panose="020B0400000000000000" pitchFamily="34" charset="-128"/>
              <a:cs typeface="Times New Roman" panose="02020603050405020304" pitchFamily="18" charset="0"/>
            </a:endParaRPr>
          </a:p>
          <a:p>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a:solidFill>
                  <a:srgbClr val="0000FF"/>
                </a:solidFill>
                <a:latin typeface="Consolas" panose="020B0609020204030204" pitchFamily="49" charset="0"/>
                <a:ea typeface="Yu Gothic" panose="020B0400000000000000" pitchFamily="34" charset="-128"/>
                <a:cs typeface="Consolas" panose="020B0609020204030204" pitchFamily="49" charset="0"/>
              </a:rPr>
              <a:t>return</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a:solidFill>
                  <a:srgbClr val="0000FF"/>
                </a:solidFill>
                <a:latin typeface="Consolas" panose="020B0609020204030204" pitchFamily="49" charset="0"/>
                <a:ea typeface="Yu Gothic" panose="020B0400000000000000" pitchFamily="34" charset="-128"/>
                <a:cs typeface="Consolas" panose="020B0609020204030204" pitchFamily="49" charset="0"/>
              </a:rPr>
              <a:t>await</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err="1">
                <a:solidFill>
                  <a:srgbClr val="000000"/>
                </a:solidFill>
                <a:latin typeface="Consolas" panose="020B0609020204030204" pitchFamily="49" charset="0"/>
                <a:ea typeface="Yu Gothic" panose="020B0400000000000000" pitchFamily="34" charset="-128"/>
                <a:cs typeface="Consolas" panose="020B0609020204030204" pitchFamily="49" charset="0"/>
              </a:rPr>
              <a:t>ctx.CallFunctionAsync</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a:t>
            </a:r>
            <a:r>
              <a:rPr lang="en-US" sz="1632">
                <a:solidFill>
                  <a:srgbClr val="A31515"/>
                </a:solidFill>
                <a:latin typeface="Consolas" panose="020B0609020204030204" pitchFamily="49" charset="0"/>
                <a:ea typeface="Yu Gothic" panose="020B0400000000000000" pitchFamily="34" charset="-128"/>
                <a:cs typeface="Consolas" panose="020B0609020204030204" pitchFamily="49" charset="0"/>
              </a:rPr>
              <a:t>"F4"</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z);</a:t>
            </a:r>
            <a:endParaRPr lang="en-US" sz="2040">
              <a:latin typeface="Calibri" panose="020F0502020204030204" pitchFamily="34" charset="0"/>
              <a:ea typeface="Yu Gothic" panose="020B0400000000000000" pitchFamily="34" charset="-128"/>
              <a:cs typeface="Times New Roman" panose="02020603050405020304" pitchFamily="18" charset="0"/>
            </a:endParaRPr>
          </a:p>
          <a:p>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endParaRPr lang="en-US" sz="2040">
              <a:latin typeface="Calibri" panose="020F0502020204030204" pitchFamily="34" charset="0"/>
              <a:ea typeface="Yu Gothic" panose="020B0400000000000000" pitchFamily="34" charset="-128"/>
              <a:cs typeface="Times New Roman" panose="02020603050405020304" pitchFamily="18" charset="0"/>
            </a:endParaRPr>
          </a:p>
          <a:p>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a:solidFill>
                  <a:srgbClr val="0000FF"/>
                </a:solidFill>
                <a:latin typeface="Consolas" panose="020B0609020204030204" pitchFamily="49" charset="0"/>
                <a:ea typeface="Yu Gothic" panose="020B0400000000000000" pitchFamily="34" charset="-128"/>
                <a:cs typeface="Consolas" panose="020B0609020204030204" pitchFamily="49" charset="0"/>
              </a:rPr>
              <a:t>catch</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a:solidFill>
                  <a:srgbClr val="2B91AF"/>
                </a:solidFill>
                <a:latin typeface="Consolas" panose="020B0609020204030204" pitchFamily="49" charset="0"/>
                <a:ea typeface="Yu Gothic" panose="020B0400000000000000" pitchFamily="34" charset="-128"/>
                <a:cs typeface="Consolas" panose="020B0609020204030204" pitchFamily="49" charset="0"/>
              </a:rPr>
              <a:t>Exception</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2040">
              <a:latin typeface="Calibri" panose="020F0502020204030204" pitchFamily="34" charset="0"/>
              <a:ea typeface="Yu Gothic" panose="020B0400000000000000" pitchFamily="34" charset="-128"/>
              <a:cs typeface="Times New Roman" panose="02020603050405020304" pitchFamily="18" charset="0"/>
            </a:endParaRPr>
          </a:p>
          <a:p>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endParaRPr lang="en-US" sz="2040">
              <a:latin typeface="Calibri" panose="020F0502020204030204" pitchFamily="34" charset="0"/>
              <a:ea typeface="Yu Gothic" panose="020B0400000000000000" pitchFamily="34" charset="-128"/>
              <a:cs typeface="Times New Roman" panose="02020603050405020304" pitchFamily="18" charset="0"/>
            </a:endParaRPr>
          </a:p>
          <a:p>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a:solidFill>
                  <a:srgbClr val="008000"/>
                </a:solidFill>
                <a:latin typeface="Consolas" panose="020B0609020204030204" pitchFamily="49" charset="0"/>
                <a:ea typeface="Yu Gothic" panose="020B0400000000000000" pitchFamily="34" charset="-128"/>
                <a:cs typeface="Consolas" panose="020B0609020204030204" pitchFamily="49" charset="0"/>
              </a:rPr>
              <a:t>// global error handling/compensation goes here</a:t>
            </a:r>
            <a:endParaRPr lang="en-US" sz="2040">
              <a:latin typeface="Calibri" panose="020F0502020204030204" pitchFamily="34" charset="0"/>
              <a:ea typeface="Yu Gothic" panose="020B0400000000000000" pitchFamily="34" charset="-128"/>
              <a:cs typeface="Times New Roman" panose="02020603050405020304" pitchFamily="18" charset="0"/>
            </a:endParaRPr>
          </a:p>
          <a:p>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endParaRPr lang="en-US" sz="2040">
              <a:latin typeface="Calibri" panose="020F0502020204030204" pitchFamily="34" charset="0"/>
              <a:ea typeface="Yu Gothic" panose="020B0400000000000000" pitchFamily="34" charset="-128"/>
              <a:cs typeface="Times New Roman" panose="02020603050405020304" pitchFamily="18" charset="0"/>
            </a:endParaRPr>
          </a:p>
          <a:p>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2040">
              <a:latin typeface="Calibri" panose="020F0502020204030204" pitchFamily="34" charset="0"/>
              <a:ea typeface="Yu Gothic" panose="020B0400000000000000" pitchFamily="34" charset="-128"/>
              <a:cs typeface="Times New Roman" panose="02020603050405020304" pitchFamily="18" charset="0"/>
            </a:endParaRPr>
          </a:p>
        </p:txBody>
      </p:sp>
      <p:sp>
        <p:nvSpPr>
          <p:cNvPr id="23" name="Rectangle 22">
            <a:extLst>
              <a:ext uri="{FF2B5EF4-FFF2-40B4-BE49-F238E27FC236}">
                <a16:creationId xmlns:a16="http://schemas.microsoft.com/office/drawing/2014/main" id="{FBE6B0B1-2EE0-48EA-AC35-DF81BDA5254C}"/>
              </a:ext>
            </a:extLst>
          </p:cNvPr>
          <p:cNvSpPr/>
          <p:nvPr/>
        </p:nvSpPr>
        <p:spPr>
          <a:xfrm>
            <a:off x="4734329" y="3223327"/>
            <a:ext cx="3532243" cy="284309"/>
          </a:xfrm>
          <a:prstGeom prst="rect">
            <a:avLst/>
          </a:prstGeom>
          <a:noFill/>
          <a:ln w="254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36"/>
          </a:p>
        </p:txBody>
      </p:sp>
      <p:sp>
        <p:nvSpPr>
          <p:cNvPr id="25" name="Rectangle 24">
            <a:extLst>
              <a:ext uri="{FF2B5EF4-FFF2-40B4-BE49-F238E27FC236}">
                <a16:creationId xmlns:a16="http://schemas.microsoft.com/office/drawing/2014/main" id="{3A09B761-9E5A-412D-B121-584CDFAAB17B}"/>
              </a:ext>
            </a:extLst>
          </p:cNvPr>
          <p:cNvSpPr/>
          <p:nvPr/>
        </p:nvSpPr>
        <p:spPr>
          <a:xfrm>
            <a:off x="3010802" y="4210564"/>
            <a:ext cx="3211898" cy="284309"/>
          </a:xfrm>
          <a:prstGeom prst="rect">
            <a:avLst/>
          </a:prstGeom>
          <a:noFill/>
          <a:ln w="254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36"/>
          </a:p>
        </p:txBody>
      </p:sp>
      <p:sp>
        <p:nvSpPr>
          <p:cNvPr id="26" name="Rectangle 25">
            <a:extLst>
              <a:ext uri="{FF2B5EF4-FFF2-40B4-BE49-F238E27FC236}">
                <a16:creationId xmlns:a16="http://schemas.microsoft.com/office/drawing/2014/main" id="{A95EF2EE-C994-40B5-A5D3-644F54E1295D}"/>
              </a:ext>
            </a:extLst>
          </p:cNvPr>
          <p:cNvSpPr/>
          <p:nvPr/>
        </p:nvSpPr>
        <p:spPr>
          <a:xfrm>
            <a:off x="2326475" y="4210564"/>
            <a:ext cx="626593" cy="284309"/>
          </a:xfrm>
          <a:prstGeom prst="rect">
            <a:avLst/>
          </a:prstGeom>
          <a:noFill/>
          <a:ln w="254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43652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5" grpId="0" animBg="1"/>
      <p:bldP spid="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1139B-FE69-40FE-BAB9-16E6609F0913}"/>
              </a:ext>
            </a:extLst>
          </p:cNvPr>
          <p:cNvSpPr>
            <a:spLocks noGrp="1"/>
          </p:cNvSpPr>
          <p:nvPr>
            <p:ph type="title"/>
          </p:nvPr>
        </p:nvSpPr>
        <p:spPr/>
        <p:txBody>
          <a:bodyPr/>
          <a:lstStyle/>
          <a:p>
            <a:r>
              <a:rPr lang="en-US"/>
              <a:t>Pattern #2: Fan-Out/Fan-In</a:t>
            </a:r>
          </a:p>
        </p:txBody>
      </p:sp>
      <p:grpSp>
        <p:nvGrpSpPr>
          <p:cNvPr id="4" name="Group 3">
            <a:extLst>
              <a:ext uri="{FF2B5EF4-FFF2-40B4-BE49-F238E27FC236}">
                <a16:creationId xmlns:a16="http://schemas.microsoft.com/office/drawing/2014/main" id="{328861B2-8C19-4AA8-AB05-D7AC1D0387DA}"/>
              </a:ext>
            </a:extLst>
          </p:cNvPr>
          <p:cNvGrpSpPr/>
          <p:nvPr/>
        </p:nvGrpSpPr>
        <p:grpSpPr>
          <a:xfrm>
            <a:off x="2282575" y="2007030"/>
            <a:ext cx="7871325" cy="3626923"/>
            <a:chOff x="3236608" y="3429000"/>
            <a:chExt cx="5500170" cy="2534350"/>
          </a:xfrm>
        </p:grpSpPr>
        <p:pic>
          <p:nvPicPr>
            <p:cNvPr id="5" name="Content Placeholder 3">
              <a:extLst>
                <a:ext uri="{FF2B5EF4-FFF2-40B4-BE49-F238E27FC236}">
                  <a16:creationId xmlns:a16="http://schemas.microsoft.com/office/drawing/2014/main" id="{33036829-286E-4E69-8E00-FB2CBAC6EA7B}"/>
                </a:ext>
              </a:extLst>
            </p:cNvPr>
            <p:cNvPicPr>
              <a:picLocks noChangeAspect="1"/>
            </p:cNvPicPr>
            <p:nvPr/>
          </p:nvPicPr>
          <p:blipFill>
            <a:blip r:embed="rId3"/>
            <a:stretch>
              <a:fillRect/>
            </a:stretch>
          </p:blipFill>
          <p:spPr>
            <a:xfrm>
              <a:off x="3236608" y="4194256"/>
              <a:ext cx="780738" cy="765256"/>
            </a:xfrm>
            <a:prstGeom prst="rect">
              <a:avLst/>
            </a:prstGeom>
          </p:spPr>
        </p:pic>
        <p:sp>
          <p:nvSpPr>
            <p:cNvPr id="6" name="Cylinder 5">
              <a:extLst>
                <a:ext uri="{FF2B5EF4-FFF2-40B4-BE49-F238E27FC236}">
                  <a16:creationId xmlns:a16="http://schemas.microsoft.com/office/drawing/2014/main" id="{F39DD957-B1D0-4F56-8D1F-96837232FF38}"/>
                </a:ext>
              </a:extLst>
            </p:cNvPr>
            <p:cNvSpPr/>
            <p:nvPr/>
          </p:nvSpPr>
          <p:spPr>
            <a:xfrm>
              <a:off x="4578235" y="4118084"/>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7" name="Content Placeholder 3">
              <a:extLst>
                <a:ext uri="{FF2B5EF4-FFF2-40B4-BE49-F238E27FC236}">
                  <a16:creationId xmlns:a16="http://schemas.microsoft.com/office/drawing/2014/main" id="{34434BB8-3BE5-4280-9EDA-3973153A0893}"/>
                </a:ext>
              </a:extLst>
            </p:cNvPr>
            <p:cNvPicPr>
              <a:picLocks noChangeAspect="1"/>
            </p:cNvPicPr>
            <p:nvPr/>
          </p:nvPicPr>
          <p:blipFill>
            <a:blip r:embed="rId3"/>
            <a:stretch>
              <a:fillRect/>
            </a:stretch>
          </p:blipFill>
          <p:spPr>
            <a:xfrm>
              <a:off x="5596324" y="4194256"/>
              <a:ext cx="780738" cy="765256"/>
            </a:xfrm>
            <a:prstGeom prst="rect">
              <a:avLst/>
            </a:prstGeom>
          </p:spPr>
        </p:pic>
        <p:sp>
          <p:nvSpPr>
            <p:cNvPr id="8" name="Cylinder 7">
              <a:extLst>
                <a:ext uri="{FF2B5EF4-FFF2-40B4-BE49-F238E27FC236}">
                  <a16:creationId xmlns:a16="http://schemas.microsoft.com/office/drawing/2014/main" id="{E51A2E3D-4B09-4274-AF1C-EEDAB0E1606E}"/>
                </a:ext>
              </a:extLst>
            </p:cNvPr>
            <p:cNvSpPr/>
            <p:nvPr/>
          </p:nvSpPr>
          <p:spPr>
            <a:xfrm>
              <a:off x="6937951" y="4118084"/>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9" name="Content Placeholder 3">
              <a:extLst>
                <a:ext uri="{FF2B5EF4-FFF2-40B4-BE49-F238E27FC236}">
                  <a16:creationId xmlns:a16="http://schemas.microsoft.com/office/drawing/2014/main" id="{71DD967A-CEAC-429C-8A24-F9D6A0456545}"/>
                </a:ext>
              </a:extLst>
            </p:cNvPr>
            <p:cNvPicPr>
              <a:picLocks noChangeAspect="1"/>
            </p:cNvPicPr>
            <p:nvPr/>
          </p:nvPicPr>
          <p:blipFill>
            <a:blip r:embed="rId3"/>
            <a:stretch>
              <a:fillRect/>
            </a:stretch>
          </p:blipFill>
          <p:spPr>
            <a:xfrm>
              <a:off x="7956040" y="4194256"/>
              <a:ext cx="780738" cy="765256"/>
            </a:xfrm>
            <a:prstGeom prst="rect">
              <a:avLst/>
            </a:prstGeom>
          </p:spPr>
        </p:pic>
        <p:sp>
          <p:nvSpPr>
            <p:cNvPr id="10" name="Arrow: Right 9">
              <a:extLst>
                <a:ext uri="{FF2B5EF4-FFF2-40B4-BE49-F238E27FC236}">
                  <a16:creationId xmlns:a16="http://schemas.microsoft.com/office/drawing/2014/main" id="{77019617-AB44-4B75-A1B0-31ECFA5028EC}"/>
                </a:ext>
              </a:extLst>
            </p:cNvPr>
            <p:cNvSpPr/>
            <p:nvPr/>
          </p:nvSpPr>
          <p:spPr>
            <a:xfrm>
              <a:off x="4134264"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Arrow: Right 10">
              <a:extLst>
                <a:ext uri="{FF2B5EF4-FFF2-40B4-BE49-F238E27FC236}">
                  <a16:creationId xmlns:a16="http://schemas.microsoft.com/office/drawing/2014/main" id="{2A32AEFA-E888-4E75-B7D6-D2BBA2CBE6EF}"/>
                </a:ext>
              </a:extLst>
            </p:cNvPr>
            <p:cNvSpPr/>
            <p:nvPr/>
          </p:nvSpPr>
          <p:spPr>
            <a:xfrm>
              <a:off x="5145612"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 name="Arrow: Right 11">
              <a:extLst>
                <a:ext uri="{FF2B5EF4-FFF2-40B4-BE49-F238E27FC236}">
                  <a16:creationId xmlns:a16="http://schemas.microsoft.com/office/drawing/2014/main" id="{137AFC68-F897-42D6-9EC2-D956139A617E}"/>
                </a:ext>
              </a:extLst>
            </p:cNvPr>
            <p:cNvSpPr/>
            <p:nvPr/>
          </p:nvSpPr>
          <p:spPr>
            <a:xfrm>
              <a:off x="6487266"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Arrow: Right 12">
              <a:extLst>
                <a:ext uri="{FF2B5EF4-FFF2-40B4-BE49-F238E27FC236}">
                  <a16:creationId xmlns:a16="http://schemas.microsoft.com/office/drawing/2014/main" id="{16A03A80-0C40-4E51-9006-AB9CD9083A43}"/>
                </a:ext>
              </a:extLst>
            </p:cNvPr>
            <p:cNvSpPr/>
            <p:nvPr/>
          </p:nvSpPr>
          <p:spPr>
            <a:xfrm>
              <a:off x="7517913"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TextBox 13">
              <a:extLst>
                <a:ext uri="{FF2B5EF4-FFF2-40B4-BE49-F238E27FC236}">
                  <a16:creationId xmlns:a16="http://schemas.microsoft.com/office/drawing/2014/main" id="{16C32C73-138B-4F74-B3E7-45EA73CFEF66}"/>
                </a:ext>
              </a:extLst>
            </p:cNvPr>
            <p:cNvSpPr txBox="1"/>
            <p:nvPr/>
          </p:nvSpPr>
          <p:spPr>
            <a:xfrm>
              <a:off x="3423235" y="4945113"/>
              <a:ext cx="274408" cy="267142"/>
            </a:xfrm>
            <a:prstGeom prst="rect">
              <a:avLst/>
            </a:prstGeom>
            <a:noFill/>
          </p:spPr>
          <p:txBody>
            <a:bodyPr wrap="none" rtlCol="0">
              <a:spAutoFit/>
            </a:bodyPr>
            <a:lstStyle/>
            <a:p>
              <a:r>
                <a:rPr lang="en-US" sz="1836"/>
                <a:t>F1</a:t>
              </a:r>
            </a:p>
          </p:txBody>
        </p:sp>
        <p:sp>
          <p:nvSpPr>
            <p:cNvPr id="15" name="TextBox 14">
              <a:extLst>
                <a:ext uri="{FF2B5EF4-FFF2-40B4-BE49-F238E27FC236}">
                  <a16:creationId xmlns:a16="http://schemas.microsoft.com/office/drawing/2014/main" id="{60DBAD98-AB13-4E72-B4B0-0D2D126F58A7}"/>
                </a:ext>
              </a:extLst>
            </p:cNvPr>
            <p:cNvSpPr txBox="1"/>
            <p:nvPr/>
          </p:nvSpPr>
          <p:spPr>
            <a:xfrm>
              <a:off x="5782951" y="5696208"/>
              <a:ext cx="299541" cy="267142"/>
            </a:xfrm>
            <a:prstGeom prst="rect">
              <a:avLst/>
            </a:prstGeom>
            <a:noFill/>
          </p:spPr>
          <p:txBody>
            <a:bodyPr wrap="none" rtlCol="0">
              <a:spAutoFit/>
            </a:bodyPr>
            <a:lstStyle/>
            <a:p>
              <a:r>
                <a:rPr lang="en-US" sz="1836"/>
                <a:t>F2</a:t>
              </a:r>
            </a:p>
          </p:txBody>
        </p:sp>
        <p:sp>
          <p:nvSpPr>
            <p:cNvPr id="16" name="TextBox 15">
              <a:extLst>
                <a:ext uri="{FF2B5EF4-FFF2-40B4-BE49-F238E27FC236}">
                  <a16:creationId xmlns:a16="http://schemas.microsoft.com/office/drawing/2014/main" id="{7C6F234F-5CDB-41F2-8499-122D097E2585}"/>
                </a:ext>
              </a:extLst>
            </p:cNvPr>
            <p:cNvSpPr txBox="1"/>
            <p:nvPr/>
          </p:nvSpPr>
          <p:spPr>
            <a:xfrm>
              <a:off x="8142667" y="4945113"/>
              <a:ext cx="299541" cy="267142"/>
            </a:xfrm>
            <a:prstGeom prst="rect">
              <a:avLst/>
            </a:prstGeom>
            <a:noFill/>
          </p:spPr>
          <p:txBody>
            <a:bodyPr wrap="none" rtlCol="0">
              <a:spAutoFit/>
            </a:bodyPr>
            <a:lstStyle/>
            <a:p>
              <a:r>
                <a:rPr lang="en-US" sz="1836"/>
                <a:t>F3</a:t>
              </a:r>
            </a:p>
          </p:txBody>
        </p:sp>
        <p:pic>
          <p:nvPicPr>
            <p:cNvPr id="17" name="Content Placeholder 3">
              <a:extLst>
                <a:ext uri="{FF2B5EF4-FFF2-40B4-BE49-F238E27FC236}">
                  <a16:creationId xmlns:a16="http://schemas.microsoft.com/office/drawing/2014/main" id="{7EAB9627-C09B-4908-9460-87324D7FE380}"/>
                </a:ext>
              </a:extLst>
            </p:cNvPr>
            <p:cNvPicPr>
              <a:picLocks noChangeAspect="1"/>
            </p:cNvPicPr>
            <p:nvPr/>
          </p:nvPicPr>
          <p:blipFill>
            <a:blip r:embed="rId3"/>
            <a:stretch>
              <a:fillRect/>
            </a:stretch>
          </p:blipFill>
          <p:spPr>
            <a:xfrm>
              <a:off x="5596324" y="4959512"/>
              <a:ext cx="780738" cy="765256"/>
            </a:xfrm>
            <a:prstGeom prst="rect">
              <a:avLst/>
            </a:prstGeom>
          </p:spPr>
        </p:pic>
        <p:pic>
          <p:nvPicPr>
            <p:cNvPr id="18" name="Content Placeholder 3">
              <a:extLst>
                <a:ext uri="{FF2B5EF4-FFF2-40B4-BE49-F238E27FC236}">
                  <a16:creationId xmlns:a16="http://schemas.microsoft.com/office/drawing/2014/main" id="{D27C8FE5-1EF9-4D39-9F44-E4862F8CA1E8}"/>
                </a:ext>
              </a:extLst>
            </p:cNvPr>
            <p:cNvPicPr>
              <a:picLocks noChangeAspect="1"/>
            </p:cNvPicPr>
            <p:nvPr/>
          </p:nvPicPr>
          <p:blipFill>
            <a:blip r:embed="rId3"/>
            <a:stretch>
              <a:fillRect/>
            </a:stretch>
          </p:blipFill>
          <p:spPr>
            <a:xfrm>
              <a:off x="5596324" y="3429000"/>
              <a:ext cx="780738" cy="765256"/>
            </a:xfrm>
            <a:prstGeom prst="rect">
              <a:avLst/>
            </a:prstGeom>
          </p:spPr>
        </p:pic>
        <p:sp>
          <p:nvSpPr>
            <p:cNvPr id="19" name="Arrow: Bent 18">
              <a:extLst>
                <a:ext uri="{FF2B5EF4-FFF2-40B4-BE49-F238E27FC236}">
                  <a16:creationId xmlns:a16="http://schemas.microsoft.com/office/drawing/2014/main" id="{83B0F736-E03A-4DD8-8E3A-69ABF75F84C5}"/>
                </a:ext>
              </a:extLst>
            </p:cNvPr>
            <p:cNvSpPr/>
            <p:nvPr/>
          </p:nvSpPr>
          <p:spPr>
            <a:xfrm>
              <a:off x="4754653" y="3705856"/>
              <a:ext cx="731493" cy="32099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sp>
          <p:nvSpPr>
            <p:cNvPr id="20" name="Arrow: Bent 19">
              <a:extLst>
                <a:ext uri="{FF2B5EF4-FFF2-40B4-BE49-F238E27FC236}">
                  <a16:creationId xmlns:a16="http://schemas.microsoft.com/office/drawing/2014/main" id="{526D9DEF-8ECE-4DA3-A943-0BB4420CBFE9}"/>
                </a:ext>
              </a:extLst>
            </p:cNvPr>
            <p:cNvSpPr/>
            <p:nvPr/>
          </p:nvSpPr>
          <p:spPr>
            <a:xfrm flipV="1">
              <a:off x="4754653" y="5126419"/>
              <a:ext cx="731493" cy="33600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sp>
          <p:nvSpPr>
            <p:cNvPr id="21" name="Arrow: Bent 20">
              <a:extLst>
                <a:ext uri="{FF2B5EF4-FFF2-40B4-BE49-F238E27FC236}">
                  <a16:creationId xmlns:a16="http://schemas.microsoft.com/office/drawing/2014/main" id="{2A896C1C-443F-4489-B445-AF4A405C28F8}"/>
                </a:ext>
              </a:extLst>
            </p:cNvPr>
            <p:cNvSpPr/>
            <p:nvPr/>
          </p:nvSpPr>
          <p:spPr>
            <a:xfrm rot="16200000" flipV="1">
              <a:off x="6712193" y="4908517"/>
              <a:ext cx="336001" cy="74311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sp>
          <p:nvSpPr>
            <p:cNvPr id="22" name="Arrow: Bent 21">
              <a:extLst>
                <a:ext uri="{FF2B5EF4-FFF2-40B4-BE49-F238E27FC236}">
                  <a16:creationId xmlns:a16="http://schemas.microsoft.com/office/drawing/2014/main" id="{9C615E3C-9706-4ECD-B4FF-51DAE88B76D3}"/>
                </a:ext>
              </a:extLst>
            </p:cNvPr>
            <p:cNvSpPr/>
            <p:nvPr/>
          </p:nvSpPr>
          <p:spPr>
            <a:xfrm rot="16200000" flipH="1" flipV="1">
              <a:off x="6729397" y="3524818"/>
              <a:ext cx="301589" cy="74311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grpSp>
    </p:spTree>
    <p:extLst>
      <p:ext uri="{BB962C8B-B14F-4D97-AF65-F5344CB8AC3E}">
        <p14:creationId xmlns:p14="http://schemas.microsoft.com/office/powerpoint/2010/main" val="3560616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6803C35-929B-41AE-8648-55E82C80957A}"/>
              </a:ext>
            </a:extLst>
          </p:cNvPr>
          <p:cNvSpPr>
            <a:spLocks noGrp="1"/>
          </p:cNvSpPr>
          <p:nvPr>
            <p:ph idx="1"/>
          </p:nvPr>
        </p:nvSpPr>
        <p:spPr>
          <a:xfrm>
            <a:off x="855768" y="796597"/>
            <a:ext cx="10724938" cy="5503332"/>
          </a:xfrm>
        </p:spPr>
        <p:txBody>
          <a:bodyPr>
            <a:normAutofit fontScale="55000" lnSpcReduction="20000"/>
          </a:bodyPr>
          <a:lstStyle/>
          <a:p>
            <a:pPr marL="0" indent="0">
              <a:buNone/>
            </a:pPr>
            <a:r>
              <a:rPr lang="en-US">
                <a:solidFill>
                  <a:srgbClr val="0000FF"/>
                </a:solidFill>
                <a:latin typeface="Consolas" panose="020B0609020204030204" pitchFamily="49" charset="0"/>
              </a:rPr>
              <a:t>public static </a:t>
            </a:r>
            <a:r>
              <a:rPr lang="en-US" err="1">
                <a:solidFill>
                  <a:srgbClr val="0000FF"/>
                </a:solidFill>
                <a:latin typeface="Consolas" panose="020B0609020204030204" pitchFamily="49" charset="0"/>
              </a:rPr>
              <a:t>async</a:t>
            </a:r>
            <a:r>
              <a:rPr lang="en-US">
                <a:solidFill>
                  <a:srgbClr val="0000FF"/>
                </a:solidFill>
                <a:latin typeface="Consolas" panose="020B0609020204030204" pitchFamily="49" charset="0"/>
              </a:rPr>
              <a:t> </a:t>
            </a:r>
            <a:r>
              <a:rPr lang="en-US">
                <a:solidFill>
                  <a:srgbClr val="2B91AF"/>
                </a:solidFill>
                <a:latin typeface="Consolas" panose="020B0609020204030204" pitchFamily="49" charset="0"/>
              </a:rPr>
              <a:t>Task</a:t>
            </a:r>
            <a:r>
              <a:rPr lang="en-US">
                <a:latin typeface="Consolas" panose="020B0609020204030204" pitchFamily="49" charset="0"/>
              </a:rPr>
              <a:t> Run(</a:t>
            </a:r>
            <a:r>
              <a:rPr lang="en-US" err="1">
                <a:solidFill>
                  <a:srgbClr val="2B91AF"/>
                </a:solidFill>
                <a:latin typeface="Consolas" panose="020B0609020204030204" pitchFamily="49" charset="0"/>
              </a:rPr>
              <a:t>DurableOrchestrationContext</a:t>
            </a:r>
            <a:r>
              <a:rPr lang="en-US">
                <a:latin typeface="Consolas" panose="020B0609020204030204" pitchFamily="49" charset="0"/>
              </a:rPr>
              <a:t> </a:t>
            </a:r>
            <a:r>
              <a:rPr lang="en-US" err="1">
                <a:latin typeface="Consolas" panose="020B0609020204030204" pitchFamily="49" charset="0"/>
              </a:rPr>
              <a:t>ctx</a:t>
            </a:r>
            <a:r>
              <a:rPr lang="en-US">
                <a:latin typeface="Consolas" panose="020B0609020204030204" pitchFamily="49" charset="0"/>
              </a:rPr>
              <a:t>)</a:t>
            </a:r>
          </a:p>
          <a:p>
            <a:pPr marL="0" indent="0">
              <a:buNone/>
            </a:pPr>
            <a:r>
              <a:rPr lang="en-US">
                <a:latin typeface="Consolas" panose="020B0609020204030204" pitchFamily="49" charset="0"/>
              </a:rPr>
              <a:t>{</a:t>
            </a:r>
          </a:p>
          <a:p>
            <a:pPr marL="0" indent="0">
              <a:buNone/>
            </a:pPr>
            <a:r>
              <a:rPr lang="en-US">
                <a:latin typeface="Consolas" panose="020B0609020204030204" pitchFamily="49" charset="0"/>
              </a:rPr>
              <a:t>    </a:t>
            </a:r>
            <a:r>
              <a:rPr lang="en-US" err="1">
                <a:solidFill>
                  <a:srgbClr val="0000FF"/>
                </a:solidFill>
                <a:latin typeface="Consolas" panose="020B0609020204030204" pitchFamily="49" charset="0"/>
              </a:rPr>
              <a:t>var</a:t>
            </a:r>
            <a:r>
              <a:rPr lang="en-US">
                <a:latin typeface="Consolas" panose="020B0609020204030204" pitchFamily="49" charset="0"/>
              </a:rPr>
              <a:t> </a:t>
            </a:r>
            <a:r>
              <a:rPr lang="en-US" err="1">
                <a:latin typeface="Consolas" panose="020B0609020204030204" pitchFamily="49" charset="0"/>
              </a:rPr>
              <a:t>parallelTasks</a:t>
            </a:r>
            <a:r>
              <a:rPr lang="en-US">
                <a:latin typeface="Consolas" panose="020B0609020204030204" pitchFamily="49" charset="0"/>
              </a:rPr>
              <a:t> = </a:t>
            </a:r>
            <a:r>
              <a:rPr lang="en-US">
                <a:solidFill>
                  <a:srgbClr val="0000FF"/>
                </a:solidFill>
                <a:latin typeface="Consolas" panose="020B0609020204030204" pitchFamily="49" charset="0"/>
              </a:rPr>
              <a:t>new</a:t>
            </a:r>
            <a:r>
              <a:rPr lang="en-US">
                <a:latin typeface="Consolas" panose="020B0609020204030204" pitchFamily="49" charset="0"/>
              </a:rPr>
              <a:t> List&lt;Task&lt;</a:t>
            </a:r>
            <a:r>
              <a:rPr lang="en-US" err="1">
                <a:solidFill>
                  <a:srgbClr val="0000FF"/>
                </a:solidFill>
                <a:latin typeface="Consolas" panose="020B0609020204030204" pitchFamily="49" charset="0"/>
              </a:rPr>
              <a:t>int</a:t>
            </a:r>
            <a:r>
              <a:rPr lang="en-US">
                <a:latin typeface="Consolas" panose="020B0609020204030204" pitchFamily="49" charset="0"/>
              </a:rPr>
              <a:t>&gt;&gt;();</a:t>
            </a:r>
          </a:p>
          <a:p>
            <a:pPr marL="0" indent="0">
              <a:buNone/>
            </a:pPr>
            <a:endParaRPr lang="en-US">
              <a:latin typeface="Consolas" panose="020B0609020204030204" pitchFamily="49" charset="0"/>
            </a:endParaRPr>
          </a:p>
          <a:p>
            <a:pPr marL="0" indent="0">
              <a:buNone/>
            </a:pPr>
            <a:r>
              <a:rPr lang="en-US">
                <a:latin typeface="Consolas" panose="020B0609020204030204" pitchFamily="49" charset="0"/>
              </a:rPr>
              <a:t>    </a:t>
            </a:r>
            <a:r>
              <a:rPr lang="en-US">
                <a:solidFill>
                  <a:srgbClr val="008000"/>
                </a:solidFill>
                <a:latin typeface="Consolas" panose="020B0609020204030204" pitchFamily="49" charset="0"/>
              </a:rPr>
              <a:t>// get a list of N work items to process in parallel</a:t>
            </a:r>
          </a:p>
          <a:p>
            <a:pPr marL="0" indent="0">
              <a:buNone/>
            </a:pPr>
            <a:r>
              <a:rPr lang="en-US">
                <a:latin typeface="Consolas" panose="020B0609020204030204" pitchFamily="49" charset="0"/>
              </a:rPr>
              <a:t>    </a:t>
            </a:r>
            <a:r>
              <a:rPr lang="en-US">
                <a:solidFill>
                  <a:srgbClr val="0000FF"/>
                </a:solidFill>
                <a:latin typeface="Consolas" panose="020B0609020204030204" pitchFamily="49" charset="0"/>
              </a:rPr>
              <a:t>object</a:t>
            </a:r>
            <a:r>
              <a:rPr lang="en-US">
                <a:latin typeface="Consolas" panose="020B0609020204030204" pitchFamily="49" charset="0"/>
              </a:rPr>
              <a:t>[] </a:t>
            </a:r>
            <a:r>
              <a:rPr lang="en-US" err="1">
                <a:latin typeface="Consolas" panose="020B0609020204030204" pitchFamily="49" charset="0"/>
              </a:rPr>
              <a:t>workBatch</a:t>
            </a:r>
            <a:r>
              <a:rPr lang="en-US">
                <a:latin typeface="Consolas" panose="020B0609020204030204" pitchFamily="49" charset="0"/>
              </a:rPr>
              <a:t> = </a:t>
            </a:r>
            <a:r>
              <a:rPr lang="en-US">
                <a:solidFill>
                  <a:srgbClr val="0000FF"/>
                </a:solidFill>
                <a:latin typeface="Consolas" panose="020B0609020204030204" pitchFamily="49" charset="0"/>
              </a:rPr>
              <a:t>await</a:t>
            </a:r>
            <a:r>
              <a:rPr lang="en-US">
                <a:latin typeface="Consolas" panose="020B0609020204030204" pitchFamily="49" charset="0"/>
              </a:rPr>
              <a:t> </a:t>
            </a:r>
            <a:r>
              <a:rPr lang="en-US" err="1">
                <a:latin typeface="Consolas" panose="020B0609020204030204" pitchFamily="49" charset="0"/>
              </a:rPr>
              <a:t>ctx.CallActivityAsync</a:t>
            </a:r>
            <a:r>
              <a:rPr lang="en-US">
                <a:latin typeface="Consolas" panose="020B0609020204030204" pitchFamily="49" charset="0"/>
              </a:rPr>
              <a:t>&lt;</a:t>
            </a:r>
            <a:r>
              <a:rPr lang="en-US">
                <a:solidFill>
                  <a:srgbClr val="0000FF"/>
                </a:solidFill>
                <a:latin typeface="Consolas" panose="020B0609020204030204" pitchFamily="49" charset="0"/>
              </a:rPr>
              <a:t>object</a:t>
            </a:r>
            <a:r>
              <a:rPr lang="en-US">
                <a:latin typeface="Consolas" panose="020B0609020204030204" pitchFamily="49" charset="0"/>
              </a:rPr>
              <a:t>[]&gt;(</a:t>
            </a:r>
            <a:r>
              <a:rPr lang="en-US">
                <a:solidFill>
                  <a:srgbClr val="A31515"/>
                </a:solidFill>
                <a:latin typeface="Consolas" panose="020B0609020204030204" pitchFamily="49" charset="0"/>
              </a:rPr>
              <a:t>"F1"</a:t>
            </a:r>
            <a:r>
              <a:rPr lang="en-US">
                <a:latin typeface="Consolas" panose="020B0609020204030204" pitchFamily="49" charset="0"/>
              </a:rPr>
              <a:t>);</a:t>
            </a:r>
          </a:p>
          <a:p>
            <a:pPr marL="0" indent="0">
              <a:buNone/>
            </a:pPr>
            <a:r>
              <a:rPr lang="en-US">
                <a:latin typeface="Consolas" panose="020B0609020204030204" pitchFamily="49" charset="0"/>
              </a:rPr>
              <a:t>    </a:t>
            </a:r>
            <a:r>
              <a:rPr lang="en-US">
                <a:solidFill>
                  <a:srgbClr val="0000FF"/>
                </a:solidFill>
                <a:latin typeface="Consolas" panose="020B0609020204030204" pitchFamily="49" charset="0"/>
              </a:rPr>
              <a:t>for</a:t>
            </a:r>
            <a:r>
              <a:rPr lang="en-US">
                <a:latin typeface="Consolas" panose="020B0609020204030204" pitchFamily="49" charset="0"/>
              </a:rPr>
              <a:t> (</a:t>
            </a:r>
            <a:r>
              <a:rPr lang="en-US" err="1">
                <a:solidFill>
                  <a:srgbClr val="0000FF"/>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i</a:t>
            </a:r>
            <a:r>
              <a:rPr lang="en-US">
                <a:latin typeface="Consolas" panose="020B0609020204030204" pitchFamily="49" charset="0"/>
              </a:rPr>
              <a:t> = 0; </a:t>
            </a:r>
            <a:r>
              <a:rPr lang="en-US" err="1">
                <a:latin typeface="Consolas" panose="020B0609020204030204" pitchFamily="49" charset="0"/>
              </a:rPr>
              <a:t>i</a:t>
            </a:r>
            <a:r>
              <a:rPr lang="en-US">
                <a:latin typeface="Consolas" panose="020B0609020204030204" pitchFamily="49" charset="0"/>
              </a:rPr>
              <a:t> &lt; </a:t>
            </a:r>
            <a:r>
              <a:rPr lang="en-US" err="1">
                <a:latin typeface="Consolas" panose="020B0609020204030204" pitchFamily="49" charset="0"/>
              </a:rPr>
              <a:t>workBatch.Length</a:t>
            </a:r>
            <a:r>
              <a:rPr lang="en-US">
                <a:latin typeface="Consolas" panose="020B0609020204030204" pitchFamily="49" charset="0"/>
              </a:rPr>
              <a:t>; </a:t>
            </a:r>
            <a:r>
              <a:rPr lang="en-US" err="1">
                <a:latin typeface="Consolas" panose="020B0609020204030204" pitchFamily="49" charset="0"/>
              </a:rPr>
              <a:t>i</a:t>
            </a:r>
            <a:r>
              <a:rPr lang="en-US">
                <a:latin typeface="Consolas" panose="020B0609020204030204" pitchFamily="49" charset="0"/>
              </a:rPr>
              <a:t>++)</a:t>
            </a:r>
          </a:p>
          <a:p>
            <a:pPr marL="0" indent="0">
              <a:buNone/>
            </a:pPr>
            <a:r>
              <a:rPr lang="en-US">
                <a:latin typeface="Consolas" panose="020B0609020204030204" pitchFamily="49" charset="0"/>
              </a:rPr>
              <a:t>    {</a:t>
            </a:r>
          </a:p>
          <a:p>
            <a:pPr marL="0" indent="0">
              <a:buNone/>
            </a:pPr>
            <a:r>
              <a:rPr lang="en-US">
                <a:latin typeface="Consolas" panose="020B0609020204030204" pitchFamily="49" charset="0"/>
              </a:rPr>
              <a:t>        </a:t>
            </a:r>
            <a:r>
              <a:rPr lang="en-US">
                <a:solidFill>
                  <a:srgbClr val="2B91AF"/>
                </a:solidFill>
                <a:latin typeface="Consolas" panose="020B0609020204030204" pitchFamily="49" charset="0"/>
              </a:rPr>
              <a:t>Task</a:t>
            </a:r>
            <a:r>
              <a:rPr lang="en-US">
                <a:latin typeface="Consolas" panose="020B0609020204030204" pitchFamily="49" charset="0"/>
              </a:rPr>
              <a:t>&lt;</a:t>
            </a:r>
            <a:r>
              <a:rPr lang="en-US" err="1">
                <a:solidFill>
                  <a:srgbClr val="0000FF"/>
                </a:solidFill>
                <a:latin typeface="Consolas" panose="020B0609020204030204" pitchFamily="49" charset="0"/>
              </a:rPr>
              <a:t>int</a:t>
            </a:r>
            <a:r>
              <a:rPr lang="en-US">
                <a:latin typeface="Consolas" panose="020B0609020204030204" pitchFamily="49" charset="0"/>
              </a:rPr>
              <a:t>&gt; task = </a:t>
            </a:r>
            <a:r>
              <a:rPr lang="en-US" err="1">
                <a:latin typeface="Consolas" panose="020B0609020204030204" pitchFamily="49" charset="0"/>
              </a:rPr>
              <a:t>ctx.CallActivityAsync</a:t>
            </a:r>
            <a:r>
              <a:rPr lang="en-US">
                <a:latin typeface="Consolas" panose="020B0609020204030204" pitchFamily="49" charset="0"/>
              </a:rPr>
              <a:t>&lt;</a:t>
            </a:r>
            <a:r>
              <a:rPr lang="en-US" err="1">
                <a:solidFill>
                  <a:srgbClr val="0000FF"/>
                </a:solidFill>
                <a:latin typeface="Consolas" panose="020B0609020204030204" pitchFamily="49" charset="0"/>
              </a:rPr>
              <a:t>int</a:t>
            </a:r>
            <a:r>
              <a:rPr lang="en-US">
                <a:latin typeface="Consolas" panose="020B0609020204030204" pitchFamily="49" charset="0"/>
              </a:rPr>
              <a:t>&gt;(</a:t>
            </a:r>
            <a:r>
              <a:rPr lang="en-US">
                <a:solidFill>
                  <a:srgbClr val="A31515"/>
                </a:solidFill>
                <a:latin typeface="Consolas" panose="020B0609020204030204" pitchFamily="49" charset="0"/>
              </a:rPr>
              <a:t>"F2"</a:t>
            </a:r>
            <a:r>
              <a:rPr lang="en-US">
                <a:latin typeface="Consolas" panose="020B0609020204030204" pitchFamily="49" charset="0"/>
              </a:rPr>
              <a:t>, </a:t>
            </a:r>
            <a:r>
              <a:rPr lang="en-US" err="1">
                <a:latin typeface="Consolas" panose="020B0609020204030204" pitchFamily="49" charset="0"/>
              </a:rPr>
              <a:t>workBatch</a:t>
            </a:r>
            <a:r>
              <a:rPr lang="en-US">
                <a:latin typeface="Consolas" panose="020B0609020204030204" pitchFamily="49" charset="0"/>
              </a:rPr>
              <a:t>[</a:t>
            </a:r>
            <a:r>
              <a:rPr lang="en-US" err="1">
                <a:latin typeface="Consolas" panose="020B0609020204030204" pitchFamily="49" charset="0"/>
              </a:rPr>
              <a:t>i</a:t>
            </a:r>
            <a:r>
              <a:rPr lang="en-US">
                <a:latin typeface="Consolas" panose="020B0609020204030204" pitchFamily="49" charset="0"/>
              </a:rPr>
              <a:t>]);</a:t>
            </a:r>
          </a:p>
          <a:p>
            <a:pPr marL="0" indent="0">
              <a:buNone/>
            </a:pPr>
            <a:r>
              <a:rPr lang="en-US">
                <a:latin typeface="Consolas" panose="020B0609020204030204" pitchFamily="49" charset="0"/>
              </a:rPr>
              <a:t>        </a:t>
            </a:r>
            <a:r>
              <a:rPr lang="en-US" err="1">
                <a:latin typeface="Consolas" panose="020B0609020204030204" pitchFamily="49" charset="0"/>
              </a:rPr>
              <a:t>parallelTasks.Add</a:t>
            </a:r>
            <a:r>
              <a:rPr lang="en-US">
                <a:latin typeface="Consolas" panose="020B0609020204030204" pitchFamily="49" charset="0"/>
              </a:rPr>
              <a:t>(task);</a:t>
            </a:r>
          </a:p>
          <a:p>
            <a:pPr marL="0" indent="0">
              <a:buNone/>
            </a:pPr>
            <a:r>
              <a:rPr lang="en-US">
                <a:latin typeface="Consolas" panose="020B0609020204030204" pitchFamily="49" charset="0"/>
              </a:rPr>
              <a:t>    }</a:t>
            </a:r>
          </a:p>
          <a:p>
            <a:pPr marL="0" indent="0">
              <a:buNone/>
            </a:pPr>
            <a:endParaRPr lang="en-US">
              <a:latin typeface="Consolas" panose="020B0609020204030204" pitchFamily="49" charset="0"/>
            </a:endParaRPr>
          </a:p>
          <a:p>
            <a:pPr marL="0" indent="0">
              <a:buNone/>
            </a:pPr>
            <a:r>
              <a:rPr lang="en-US">
                <a:latin typeface="Consolas" panose="020B0609020204030204" pitchFamily="49" charset="0"/>
              </a:rPr>
              <a:t>    </a:t>
            </a:r>
            <a:r>
              <a:rPr lang="en-US">
                <a:solidFill>
                  <a:srgbClr val="0000FF"/>
                </a:solidFill>
                <a:latin typeface="Consolas" panose="020B0609020204030204" pitchFamily="49" charset="0"/>
              </a:rPr>
              <a:t>await</a:t>
            </a:r>
            <a:r>
              <a:rPr lang="en-US">
                <a:latin typeface="Consolas" panose="020B0609020204030204" pitchFamily="49" charset="0"/>
              </a:rPr>
              <a:t> </a:t>
            </a:r>
            <a:r>
              <a:rPr lang="en-US" err="1">
                <a:solidFill>
                  <a:srgbClr val="2B91AF"/>
                </a:solidFill>
                <a:latin typeface="Consolas" panose="020B0609020204030204" pitchFamily="49" charset="0"/>
              </a:rPr>
              <a:t>Task</a:t>
            </a:r>
            <a:r>
              <a:rPr lang="en-US" err="1">
                <a:latin typeface="Consolas" panose="020B0609020204030204" pitchFamily="49" charset="0"/>
              </a:rPr>
              <a:t>.WhenAll</a:t>
            </a:r>
            <a:r>
              <a:rPr lang="en-US">
                <a:latin typeface="Consolas" panose="020B0609020204030204" pitchFamily="49" charset="0"/>
              </a:rPr>
              <a:t>(</a:t>
            </a:r>
            <a:r>
              <a:rPr lang="en-US" err="1">
                <a:latin typeface="Consolas" panose="020B0609020204030204" pitchFamily="49" charset="0"/>
              </a:rPr>
              <a:t>parallelTasks</a:t>
            </a:r>
            <a:r>
              <a:rPr lang="en-US">
                <a:latin typeface="Consolas" panose="020B0609020204030204" pitchFamily="49" charset="0"/>
              </a:rPr>
              <a:t>);</a:t>
            </a:r>
          </a:p>
          <a:p>
            <a:pPr marL="0" indent="0">
              <a:buNone/>
            </a:pPr>
            <a:endParaRPr lang="en-US">
              <a:latin typeface="Consolas" panose="020B0609020204030204" pitchFamily="49" charset="0"/>
            </a:endParaRPr>
          </a:p>
          <a:p>
            <a:pPr marL="0" indent="0">
              <a:buNone/>
            </a:pPr>
            <a:r>
              <a:rPr lang="en-US">
                <a:solidFill>
                  <a:srgbClr val="008000"/>
                </a:solidFill>
                <a:latin typeface="Consolas" panose="020B0609020204030204" pitchFamily="49" charset="0"/>
              </a:rPr>
              <a:t>    // aggregate all N outputs and send result to F3</a:t>
            </a:r>
          </a:p>
          <a:p>
            <a:pPr marL="0" indent="0">
              <a:buNone/>
            </a:pPr>
            <a:r>
              <a:rPr lang="en-US">
                <a:latin typeface="Consolas" panose="020B0609020204030204" pitchFamily="49" charset="0"/>
              </a:rPr>
              <a:t>    </a:t>
            </a:r>
            <a:r>
              <a:rPr lang="en-US" err="1">
                <a:solidFill>
                  <a:srgbClr val="0000FF"/>
                </a:solidFill>
                <a:latin typeface="Consolas" panose="020B0609020204030204" pitchFamily="49" charset="0"/>
              </a:rPr>
              <a:t>int</a:t>
            </a:r>
            <a:r>
              <a:rPr lang="en-US">
                <a:latin typeface="Consolas" panose="020B0609020204030204" pitchFamily="49" charset="0"/>
              </a:rPr>
              <a:t> sum = </a:t>
            </a:r>
            <a:r>
              <a:rPr lang="en-US" err="1">
                <a:latin typeface="Consolas" panose="020B0609020204030204" pitchFamily="49" charset="0"/>
              </a:rPr>
              <a:t>parallelTasks.Sum</a:t>
            </a:r>
            <a:r>
              <a:rPr lang="en-US">
                <a:latin typeface="Consolas" panose="020B0609020204030204" pitchFamily="49" charset="0"/>
              </a:rPr>
              <a:t>(t =&gt; </a:t>
            </a:r>
            <a:r>
              <a:rPr lang="en-US" err="1">
                <a:latin typeface="Consolas" panose="020B0609020204030204" pitchFamily="49" charset="0"/>
              </a:rPr>
              <a:t>t.Result</a:t>
            </a:r>
            <a:r>
              <a:rPr lang="en-US">
                <a:latin typeface="Consolas" panose="020B0609020204030204" pitchFamily="49" charset="0"/>
              </a:rPr>
              <a:t>);</a:t>
            </a:r>
          </a:p>
          <a:p>
            <a:pPr marL="0" indent="0">
              <a:buNone/>
            </a:pPr>
            <a:r>
              <a:rPr lang="en-US">
                <a:latin typeface="Consolas" panose="020B0609020204030204" pitchFamily="49" charset="0"/>
              </a:rPr>
              <a:t>    </a:t>
            </a:r>
            <a:r>
              <a:rPr lang="en-US">
                <a:solidFill>
                  <a:srgbClr val="0000FF"/>
                </a:solidFill>
                <a:latin typeface="Consolas" panose="020B0609020204030204" pitchFamily="49" charset="0"/>
              </a:rPr>
              <a:t>await</a:t>
            </a:r>
            <a:r>
              <a:rPr lang="en-US">
                <a:latin typeface="Consolas" panose="020B0609020204030204" pitchFamily="49" charset="0"/>
              </a:rPr>
              <a:t> </a:t>
            </a:r>
            <a:r>
              <a:rPr lang="en-US" err="1">
                <a:latin typeface="Consolas" panose="020B0609020204030204" pitchFamily="49" charset="0"/>
              </a:rPr>
              <a:t>ctx.CallActivityAsync</a:t>
            </a:r>
            <a:r>
              <a:rPr lang="en-US">
                <a:latin typeface="Consolas" panose="020B0609020204030204" pitchFamily="49" charset="0"/>
              </a:rPr>
              <a:t>(</a:t>
            </a:r>
            <a:r>
              <a:rPr lang="en-US">
                <a:solidFill>
                  <a:srgbClr val="A31515"/>
                </a:solidFill>
                <a:latin typeface="Consolas" panose="020B0609020204030204" pitchFamily="49" charset="0"/>
              </a:rPr>
              <a:t>"F3"</a:t>
            </a:r>
            <a:r>
              <a:rPr lang="en-US">
                <a:latin typeface="Consolas" panose="020B0609020204030204" pitchFamily="49" charset="0"/>
              </a:rPr>
              <a:t>, sum);</a:t>
            </a:r>
          </a:p>
          <a:p>
            <a:pPr marL="0" indent="0">
              <a:buNone/>
            </a:pPr>
            <a:r>
              <a:rPr lang="en-US">
                <a:latin typeface="Consolas" panose="020B0609020204030204" pitchFamily="49" charset="0"/>
              </a:rPr>
              <a:t>}</a:t>
            </a:r>
          </a:p>
          <a:p>
            <a:endParaRPr lang="en-US"/>
          </a:p>
        </p:txBody>
      </p:sp>
      <p:sp>
        <p:nvSpPr>
          <p:cNvPr id="8" name="Rectangle 7">
            <a:extLst>
              <a:ext uri="{FF2B5EF4-FFF2-40B4-BE49-F238E27FC236}">
                <a16:creationId xmlns:a16="http://schemas.microsoft.com/office/drawing/2014/main" id="{62FB208F-6B95-4E91-B1D2-5D8F0B69CA41}"/>
              </a:ext>
            </a:extLst>
          </p:cNvPr>
          <p:cNvSpPr/>
          <p:nvPr/>
        </p:nvSpPr>
        <p:spPr>
          <a:xfrm>
            <a:off x="1402636" y="4123124"/>
            <a:ext cx="3679412" cy="284309"/>
          </a:xfrm>
          <a:prstGeom prst="rect">
            <a:avLst/>
          </a:prstGeom>
          <a:noFill/>
          <a:ln w="254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699430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347223" y="1736281"/>
            <a:ext cx="6546546" cy="4575849"/>
            <a:chOff x="5347099" y="1736031"/>
            <a:chExt cx="6547475" cy="4576498"/>
          </a:xfrm>
        </p:grpSpPr>
        <p:sp>
          <p:nvSpPr>
            <p:cNvPr id="112" name="Rectangle 57"/>
            <p:cNvSpPr/>
            <p:nvPr/>
          </p:nvSpPr>
          <p:spPr bwMode="auto">
            <a:xfrm>
              <a:off x="5347099" y="1824269"/>
              <a:ext cx="6547475" cy="4488260"/>
            </a:xfrm>
            <a:custGeom>
              <a:avLst/>
              <a:gdLst>
                <a:gd name="connsiteX0" fmla="*/ 0 w 5727654"/>
                <a:gd name="connsiteY0" fmla="*/ 0 h 3246437"/>
                <a:gd name="connsiteX1" fmla="*/ 5727654 w 5727654"/>
                <a:gd name="connsiteY1" fmla="*/ 0 h 3246437"/>
                <a:gd name="connsiteX2" fmla="*/ 5727654 w 5727654"/>
                <a:gd name="connsiteY2" fmla="*/ 3246437 h 3246437"/>
                <a:gd name="connsiteX3" fmla="*/ 0 w 5727654"/>
                <a:gd name="connsiteY3" fmla="*/ 3246437 h 3246437"/>
                <a:gd name="connsiteX4" fmla="*/ 0 w 5727654"/>
                <a:gd name="connsiteY4" fmla="*/ 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77564"/>
                <a:gd name="connsiteY0" fmla="*/ 1584960 h 3246437"/>
                <a:gd name="connsiteX1" fmla="*/ 6277564 w 6277564"/>
                <a:gd name="connsiteY1" fmla="*/ 0 h 3246437"/>
                <a:gd name="connsiteX2" fmla="*/ 6277564 w 6277564"/>
                <a:gd name="connsiteY2" fmla="*/ 3246437 h 3246437"/>
                <a:gd name="connsiteX3" fmla="*/ 549910 w 6277564"/>
                <a:gd name="connsiteY3" fmla="*/ 3246437 h 3246437"/>
                <a:gd name="connsiteX4" fmla="*/ 0 w 6277564"/>
                <a:gd name="connsiteY4" fmla="*/ 1584960 h 3246437"/>
                <a:gd name="connsiteX0" fmla="*/ 0 w 6125164"/>
                <a:gd name="connsiteY0" fmla="*/ 1572260 h 3246437"/>
                <a:gd name="connsiteX1" fmla="*/ 6125164 w 6125164"/>
                <a:gd name="connsiteY1" fmla="*/ 0 h 3246437"/>
                <a:gd name="connsiteX2" fmla="*/ 6125164 w 6125164"/>
                <a:gd name="connsiteY2" fmla="*/ 3246437 h 3246437"/>
                <a:gd name="connsiteX3" fmla="*/ 397510 w 6125164"/>
                <a:gd name="connsiteY3" fmla="*/ 3246437 h 3246437"/>
                <a:gd name="connsiteX4" fmla="*/ 0 w 6125164"/>
                <a:gd name="connsiteY4" fmla="*/ 1572260 h 3246437"/>
                <a:gd name="connsiteX0" fmla="*/ 0 w 6125164"/>
                <a:gd name="connsiteY0" fmla="*/ 1572260 h 3246437"/>
                <a:gd name="connsiteX1" fmla="*/ 6125164 w 6125164"/>
                <a:gd name="connsiteY1" fmla="*/ 0 h 3246437"/>
                <a:gd name="connsiteX2" fmla="*/ 6125164 w 6125164"/>
                <a:gd name="connsiteY2" fmla="*/ 3246437 h 3246437"/>
                <a:gd name="connsiteX3" fmla="*/ 308479 w 6125164"/>
                <a:gd name="connsiteY3" fmla="*/ 2971391 h 3246437"/>
                <a:gd name="connsiteX4" fmla="*/ 0 w 6125164"/>
                <a:gd name="connsiteY4" fmla="*/ 1572260 h 3246437"/>
                <a:gd name="connsiteX0" fmla="*/ 0 w 6125164"/>
                <a:gd name="connsiteY0" fmla="*/ 1572260 h 2989427"/>
                <a:gd name="connsiteX1" fmla="*/ 6125164 w 6125164"/>
                <a:gd name="connsiteY1" fmla="*/ 0 h 2989427"/>
                <a:gd name="connsiteX2" fmla="*/ 6125164 w 6125164"/>
                <a:gd name="connsiteY2" fmla="*/ 2989427 h 2989427"/>
                <a:gd name="connsiteX3" fmla="*/ 308479 w 6125164"/>
                <a:gd name="connsiteY3" fmla="*/ 2971391 h 2989427"/>
                <a:gd name="connsiteX4" fmla="*/ 0 w 6125164"/>
                <a:gd name="connsiteY4" fmla="*/ 1572260 h 2989427"/>
                <a:gd name="connsiteX0" fmla="*/ 0 w 6125164"/>
                <a:gd name="connsiteY0" fmla="*/ 1572260 h 2983791"/>
                <a:gd name="connsiteX1" fmla="*/ 6125164 w 6125164"/>
                <a:gd name="connsiteY1" fmla="*/ 0 h 2983791"/>
                <a:gd name="connsiteX2" fmla="*/ 6120527 w 6125164"/>
                <a:gd name="connsiteY2" fmla="*/ 2983791 h 2983791"/>
                <a:gd name="connsiteX3" fmla="*/ 308479 w 6125164"/>
                <a:gd name="connsiteY3" fmla="*/ 2971391 h 2983791"/>
                <a:gd name="connsiteX4" fmla="*/ 0 w 6125164"/>
                <a:gd name="connsiteY4" fmla="*/ 1572260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16213"/>
                <a:gd name="connsiteY0" fmla="*/ 1797707 h 2713254"/>
                <a:gd name="connsiteX1" fmla="*/ 6806805 w 6816213"/>
                <a:gd name="connsiteY1" fmla="*/ 0 h 2713254"/>
                <a:gd name="connsiteX2" fmla="*/ 6816079 w 6816213"/>
                <a:gd name="connsiteY2" fmla="*/ 2713254 h 2713254"/>
                <a:gd name="connsiteX3" fmla="*/ 1004031 w 6816213"/>
                <a:gd name="connsiteY3" fmla="*/ 2700854 h 2713254"/>
                <a:gd name="connsiteX4" fmla="*/ 0 w 6816213"/>
                <a:gd name="connsiteY4" fmla="*/ 1797707 h 2713254"/>
                <a:gd name="connsiteX0" fmla="*/ 0 w 6807252"/>
                <a:gd name="connsiteY0" fmla="*/ 1797707 h 2711375"/>
                <a:gd name="connsiteX1" fmla="*/ 6806805 w 6807252"/>
                <a:gd name="connsiteY1" fmla="*/ 0 h 2711375"/>
                <a:gd name="connsiteX2" fmla="*/ 6806805 w 6807252"/>
                <a:gd name="connsiteY2" fmla="*/ 2711375 h 2711375"/>
                <a:gd name="connsiteX3" fmla="*/ 1004031 w 6807252"/>
                <a:gd name="connsiteY3" fmla="*/ 2700854 h 2711375"/>
                <a:gd name="connsiteX4" fmla="*/ 0 w 6807252"/>
                <a:gd name="connsiteY4" fmla="*/ 1797707 h 2711375"/>
                <a:gd name="connsiteX0" fmla="*/ 0 w 6807251"/>
                <a:gd name="connsiteY0" fmla="*/ 1797707 h 2711375"/>
                <a:gd name="connsiteX1" fmla="*/ 6806805 w 6807251"/>
                <a:gd name="connsiteY1" fmla="*/ 0 h 2711375"/>
                <a:gd name="connsiteX2" fmla="*/ 6806805 w 6807251"/>
                <a:gd name="connsiteY2" fmla="*/ 2711375 h 2711375"/>
                <a:gd name="connsiteX3" fmla="*/ 1004031 w 6807251"/>
                <a:gd name="connsiteY3" fmla="*/ 2700854 h 2711375"/>
                <a:gd name="connsiteX4" fmla="*/ 0 w 6807251"/>
                <a:gd name="connsiteY4" fmla="*/ 1797707 h 271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51" h="2711375">
                  <a:moveTo>
                    <a:pt x="0" y="1797707"/>
                  </a:moveTo>
                  <a:cubicBezTo>
                    <a:pt x="4884828" y="1294787"/>
                    <a:pt x="6791157" y="11430"/>
                    <a:pt x="6806805" y="0"/>
                  </a:cubicBezTo>
                  <a:cubicBezTo>
                    <a:pt x="6805259" y="994597"/>
                    <a:pt x="6808352" y="1726172"/>
                    <a:pt x="6806805" y="2711375"/>
                  </a:cubicBezTo>
                  <a:lnTo>
                    <a:pt x="1004031" y="2700854"/>
                  </a:lnTo>
                  <a:cubicBezTo>
                    <a:pt x="871528" y="2142795"/>
                    <a:pt x="35126" y="1803420"/>
                    <a:pt x="0" y="179770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07" tIns="143286" rIns="179107" bIns="143286" numCol="1" spcCol="0" rtlCol="0" fromWordArt="0" anchor="t" anchorCtr="0" forceAA="0" compatLnSpc="1">
              <a:prstTxWarp prst="textNoShape">
                <a:avLst/>
              </a:prstTxWarp>
              <a:noAutofit/>
            </a:bodyPr>
            <a:lstStyle/>
            <a:p>
              <a:pPr marL="0" marR="0" lvl="0" indent="0" algn="ctr" defTabSz="91287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Isosceles Triangle 5"/>
            <p:cNvSpPr/>
            <p:nvPr/>
          </p:nvSpPr>
          <p:spPr bwMode="auto">
            <a:xfrm>
              <a:off x="10027613" y="1736031"/>
              <a:ext cx="1865717" cy="1481182"/>
            </a:xfrm>
            <a:prstGeom prst="triangle">
              <a:avLst>
                <a:gd name="adj" fmla="val 1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7" name="TextBox 66"/>
          <p:cNvSpPr txBox="1"/>
          <p:nvPr/>
        </p:nvSpPr>
        <p:spPr>
          <a:xfrm rot="16200000">
            <a:off x="-1603497" y="3761722"/>
            <a:ext cx="4534115" cy="483241"/>
          </a:xfrm>
          <a:prstGeom prst="rect">
            <a:avLst/>
          </a:prstGeom>
          <a:noFill/>
        </p:spPr>
        <p:txBody>
          <a:bodyPr wrap="square" lIns="179107" tIns="143286" rIns="179107" bIns="143286" rtlCol="0">
            <a:spAutoFit/>
          </a:bodyPr>
          <a:lstStyle/>
          <a:p>
            <a:pPr marL="0" marR="0" lvl="0" indent="0" algn="ctr" defTabSz="912874" rtl="0" eaLnBrk="1" fontAlgn="base" latinLnBrk="0" hangingPunct="1">
              <a:lnSpc>
                <a:spcPct val="90000"/>
              </a:lnSpc>
              <a:spcBef>
                <a:spcPct val="0"/>
              </a:spcBef>
              <a:spcAft>
                <a:spcPct val="0"/>
              </a:spcAft>
              <a:buClrTx/>
              <a:buSzTx/>
              <a:buFontTx/>
              <a:buNone/>
              <a:tabLst/>
              <a:defRPr/>
            </a:pPr>
            <a:r>
              <a:rPr kumimoji="0" lang="en-US" sz="1399" b="1" i="0" u="none" strike="noStrike" kern="0" cap="none" spc="0" normalizeH="0" baseline="0" noProof="0">
                <a:ln>
                  <a:noFill/>
                </a:ln>
                <a:solidFill>
                  <a:srgbClr val="353535"/>
                </a:solidFill>
                <a:effectLst/>
                <a:uLnTx/>
                <a:uFillTx/>
                <a:latin typeface="Segoe UI"/>
                <a:ea typeface="+mn-ea"/>
                <a:cs typeface="+mn-cs"/>
              </a:rPr>
              <a:t>Value to business</a:t>
            </a:r>
          </a:p>
        </p:txBody>
      </p:sp>
      <p:sp>
        <p:nvSpPr>
          <p:cNvPr id="99" name="TextBox 98"/>
          <p:cNvSpPr txBox="1"/>
          <p:nvPr/>
        </p:nvSpPr>
        <p:spPr>
          <a:xfrm>
            <a:off x="4316721" y="6311427"/>
            <a:ext cx="3466061" cy="483241"/>
          </a:xfrm>
          <a:prstGeom prst="rect">
            <a:avLst/>
          </a:prstGeom>
          <a:noFill/>
        </p:spPr>
        <p:txBody>
          <a:bodyPr wrap="square" lIns="179107" tIns="143286" rIns="179107" bIns="143286" rtlCol="0">
            <a:spAutoFit/>
          </a:bodyPr>
          <a:lstStyle/>
          <a:p>
            <a:pPr marL="0" marR="0" lvl="0" indent="0" algn="ctr" defTabSz="912874" rtl="0" eaLnBrk="1" fontAlgn="base" latinLnBrk="0" hangingPunct="1">
              <a:lnSpc>
                <a:spcPct val="90000"/>
              </a:lnSpc>
              <a:spcBef>
                <a:spcPct val="0"/>
              </a:spcBef>
              <a:spcAft>
                <a:spcPct val="0"/>
              </a:spcAft>
              <a:buClrTx/>
              <a:buSzTx/>
              <a:buFontTx/>
              <a:buNone/>
              <a:tabLst/>
              <a:defRPr/>
            </a:pPr>
            <a:r>
              <a:rPr kumimoji="0" lang="en-US" sz="1399" b="1" i="0" u="none" strike="noStrike" kern="0" cap="none" spc="0" normalizeH="0" baseline="0" noProof="0">
                <a:ln>
                  <a:noFill/>
                </a:ln>
                <a:solidFill>
                  <a:srgbClr val="353535"/>
                </a:solidFill>
                <a:effectLst/>
                <a:uLnTx/>
                <a:uFillTx/>
                <a:latin typeface="Segoe UI"/>
                <a:ea typeface="+mn-ea"/>
                <a:cs typeface="+mn-cs"/>
              </a:rPr>
              <a:t>Time</a:t>
            </a:r>
          </a:p>
        </p:txBody>
      </p:sp>
      <p:sp>
        <p:nvSpPr>
          <p:cNvPr id="100" name="TextBox 99"/>
          <p:cNvSpPr txBox="1"/>
          <p:nvPr/>
        </p:nvSpPr>
        <p:spPr>
          <a:xfrm>
            <a:off x="1606588" y="5160234"/>
            <a:ext cx="1329952" cy="533412"/>
          </a:xfrm>
          <a:prstGeom prst="rect">
            <a:avLst/>
          </a:prstGeom>
          <a:noFill/>
        </p:spPr>
        <p:txBody>
          <a:bodyPr wrap="square" lIns="179107" tIns="143286" rIns="179107" bIns="143286" rtlCol="0">
            <a:spAutoFit/>
          </a:bodyPr>
          <a:lstStyle/>
          <a:p>
            <a:pPr marL="0" marR="0" lvl="0" indent="0" algn="ctr" defTabSz="912874" rtl="0" eaLnBrk="1" fontAlgn="base" latinLnBrk="0" hangingPunct="1">
              <a:lnSpc>
                <a:spcPct val="90000"/>
              </a:lnSpc>
              <a:spcBef>
                <a:spcPct val="0"/>
              </a:spcBef>
              <a:spcAft>
                <a:spcPct val="0"/>
              </a:spcAft>
              <a:buClrTx/>
              <a:buSzTx/>
              <a:buFontTx/>
              <a:buNone/>
              <a:tabLst/>
              <a:defRPr/>
            </a:pPr>
            <a:r>
              <a:rPr kumimoji="0" lang="en-US" sz="1762" b="0" i="0" u="none" strike="noStrike" kern="0" cap="none" spc="0" normalizeH="0" baseline="0" noProof="0">
                <a:ln>
                  <a:noFill/>
                </a:ln>
                <a:gradFill>
                  <a:gsLst>
                    <a:gs pos="83000">
                      <a:srgbClr val="0078D7"/>
                    </a:gs>
                    <a:gs pos="100000">
                      <a:srgbClr val="0078D7"/>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Efficiency</a:t>
            </a:r>
          </a:p>
        </p:txBody>
      </p:sp>
      <p:sp>
        <p:nvSpPr>
          <p:cNvPr id="101" name="TextBox 100"/>
          <p:cNvSpPr txBox="1"/>
          <p:nvPr/>
        </p:nvSpPr>
        <p:spPr>
          <a:xfrm>
            <a:off x="6006950" y="3790228"/>
            <a:ext cx="1509816" cy="533686"/>
          </a:xfrm>
          <a:prstGeom prst="rect">
            <a:avLst/>
          </a:prstGeom>
          <a:noFill/>
        </p:spPr>
        <p:txBody>
          <a:bodyPr wrap="square" lIns="179107" tIns="143286" rIns="179107" bIns="143286" rtlCol="0">
            <a:spAutoFit/>
          </a:bodyPr>
          <a:lstStyle/>
          <a:p>
            <a:pPr marL="0" marR="0" lvl="0" indent="0" algn="ctr" defTabSz="912874" rtl="0" eaLnBrk="1" fontAlgn="base" latinLnBrk="0" hangingPunct="1">
              <a:lnSpc>
                <a:spcPct val="90000"/>
              </a:lnSpc>
              <a:spcBef>
                <a:spcPct val="0"/>
              </a:spcBef>
              <a:spcAft>
                <a:spcPct val="0"/>
              </a:spcAft>
              <a:buClrTx/>
              <a:buSzTx/>
              <a:buFontTx/>
              <a:buNone/>
              <a:tabLst/>
              <a:defRPr/>
            </a:pPr>
            <a:r>
              <a:rPr kumimoji="0" lang="en-US" sz="1762" b="0" i="0" u="none" strike="noStrike" kern="0" cap="none" spc="0" normalizeH="0" baseline="0" noProof="0">
                <a:ln>
                  <a:noFill/>
                </a:ln>
                <a:gradFill>
                  <a:gsLst>
                    <a:gs pos="83000">
                      <a:srgbClr val="002050"/>
                    </a:gs>
                    <a:gs pos="100000">
                      <a:srgbClr val="002050"/>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Innovation</a:t>
            </a:r>
          </a:p>
        </p:txBody>
      </p:sp>
      <p:sp>
        <p:nvSpPr>
          <p:cNvPr id="113" name="Freeform 112"/>
          <p:cNvSpPr/>
          <p:nvPr/>
        </p:nvSpPr>
        <p:spPr bwMode="auto">
          <a:xfrm>
            <a:off x="872293" y="4567400"/>
            <a:ext cx="11021476" cy="1768361"/>
          </a:xfrm>
          <a:custGeom>
            <a:avLst/>
            <a:gdLst>
              <a:gd name="connsiteX0" fmla="*/ 5721337 w 11448991"/>
              <a:gd name="connsiteY0" fmla="*/ 0 h 1711326"/>
              <a:gd name="connsiteX1" fmla="*/ 5727654 w 11448991"/>
              <a:gd name="connsiteY1" fmla="*/ 0 h 1711326"/>
              <a:gd name="connsiteX2" fmla="*/ 11448991 w 11448991"/>
              <a:gd name="connsiteY2" fmla="*/ 0 h 1711326"/>
              <a:gd name="connsiteX3" fmla="*/ 11448991 w 11448991"/>
              <a:gd name="connsiteY3" fmla="*/ 1711325 h 1711326"/>
              <a:gd name="connsiteX4" fmla="*/ 5727654 w 11448991"/>
              <a:gd name="connsiteY4" fmla="*/ 1711325 h 1711326"/>
              <a:gd name="connsiteX5" fmla="*/ 5727654 w 11448991"/>
              <a:gd name="connsiteY5" fmla="*/ 1711326 h 1711326"/>
              <a:gd name="connsiteX6" fmla="*/ 0 w 11448991"/>
              <a:gd name="connsiteY6" fmla="*/ 1711326 h 1711326"/>
              <a:gd name="connsiteX7" fmla="*/ 1588 w 11448991"/>
              <a:gd name="connsiteY7" fmla="*/ 1177925 h 1711326"/>
              <a:gd name="connsiteX8" fmla="*/ 5550364 w 11448991"/>
              <a:gd name="connsiteY8" fmla="*/ 4695 h 1711326"/>
              <a:gd name="connsiteX9" fmla="*/ 5721337 w 11448991"/>
              <a:gd name="connsiteY9" fmla="*/ 167 h 1711326"/>
              <a:gd name="connsiteX0" fmla="*/ 5738030 w 11465684"/>
              <a:gd name="connsiteY0" fmla="*/ 0 h 1711326"/>
              <a:gd name="connsiteX1" fmla="*/ 5744347 w 11465684"/>
              <a:gd name="connsiteY1" fmla="*/ 0 h 1711326"/>
              <a:gd name="connsiteX2" fmla="*/ 11465684 w 11465684"/>
              <a:gd name="connsiteY2" fmla="*/ 0 h 1711326"/>
              <a:gd name="connsiteX3" fmla="*/ 11465684 w 11465684"/>
              <a:gd name="connsiteY3" fmla="*/ 1711325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6"/>
              <a:gd name="connsiteX1" fmla="*/ 5744347 w 11465684"/>
              <a:gd name="connsiteY1" fmla="*/ 0 h 1711326"/>
              <a:gd name="connsiteX2" fmla="*/ 11465684 w 11465684"/>
              <a:gd name="connsiteY2" fmla="*/ 0 h 1711326"/>
              <a:gd name="connsiteX3" fmla="*/ 11448991 w 11465684"/>
              <a:gd name="connsiteY3" fmla="*/ 1447552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5"/>
              <a:gd name="connsiteX1" fmla="*/ 5744347 w 11465684"/>
              <a:gd name="connsiteY1" fmla="*/ 0 h 1711325"/>
              <a:gd name="connsiteX2" fmla="*/ 11465684 w 11465684"/>
              <a:gd name="connsiteY2" fmla="*/ 0 h 1711325"/>
              <a:gd name="connsiteX3" fmla="*/ 11448991 w 11465684"/>
              <a:gd name="connsiteY3" fmla="*/ 1447552 h 1711325"/>
              <a:gd name="connsiteX4" fmla="*/ 5744347 w 11465684"/>
              <a:gd name="connsiteY4" fmla="*/ 1711325 h 1711325"/>
              <a:gd name="connsiteX5" fmla="*/ 0 w 11465684"/>
              <a:gd name="connsiteY5" fmla="*/ 1461080 h 1711325"/>
              <a:gd name="connsiteX6" fmla="*/ 18281 w 11465684"/>
              <a:gd name="connsiteY6" fmla="*/ 1177925 h 1711325"/>
              <a:gd name="connsiteX7" fmla="*/ 5567057 w 11465684"/>
              <a:gd name="connsiteY7" fmla="*/ 4695 h 1711325"/>
              <a:gd name="connsiteX8" fmla="*/ 5738030 w 11465684"/>
              <a:gd name="connsiteY8" fmla="*/ 167 h 1711325"/>
              <a:gd name="connsiteX9" fmla="*/ 5738030 w 11465684"/>
              <a:gd name="connsiteY9" fmla="*/ 0 h 1711325"/>
              <a:gd name="connsiteX0" fmla="*/ 5738030 w 11465684"/>
              <a:gd name="connsiteY0" fmla="*/ 0 h 1461080"/>
              <a:gd name="connsiteX1" fmla="*/ 5744347 w 11465684"/>
              <a:gd name="connsiteY1" fmla="*/ 0 h 1461080"/>
              <a:gd name="connsiteX2" fmla="*/ 11465684 w 11465684"/>
              <a:gd name="connsiteY2" fmla="*/ 0 h 1461080"/>
              <a:gd name="connsiteX3" fmla="*/ 11448991 w 11465684"/>
              <a:gd name="connsiteY3" fmla="*/ 1447552 h 1461080"/>
              <a:gd name="connsiteX4" fmla="*/ 0 w 11465684"/>
              <a:gd name="connsiteY4" fmla="*/ 1461080 h 1461080"/>
              <a:gd name="connsiteX5" fmla="*/ 18281 w 11465684"/>
              <a:gd name="connsiteY5" fmla="*/ 1177925 h 1461080"/>
              <a:gd name="connsiteX6" fmla="*/ 5567057 w 11465684"/>
              <a:gd name="connsiteY6" fmla="*/ 4695 h 1461080"/>
              <a:gd name="connsiteX7" fmla="*/ 5738030 w 11465684"/>
              <a:gd name="connsiteY7" fmla="*/ 167 h 1461080"/>
              <a:gd name="connsiteX8" fmla="*/ 5738030 w 11465684"/>
              <a:gd name="connsiteY8" fmla="*/ 0 h 1461080"/>
              <a:gd name="connsiteX0" fmla="*/ 5738030 w 11469857"/>
              <a:gd name="connsiteY0" fmla="*/ 0 h 1461080"/>
              <a:gd name="connsiteX1" fmla="*/ 5744347 w 11469857"/>
              <a:gd name="connsiteY1" fmla="*/ 0 h 1461080"/>
              <a:gd name="connsiteX2" fmla="*/ 11465684 w 11469857"/>
              <a:gd name="connsiteY2" fmla="*/ 0 h 1461080"/>
              <a:gd name="connsiteX3" fmla="*/ 11469857 w 11469857"/>
              <a:gd name="connsiteY3" fmla="*/ 1447552 h 1461080"/>
              <a:gd name="connsiteX4" fmla="*/ 0 w 11469857"/>
              <a:gd name="connsiteY4" fmla="*/ 1461080 h 1461080"/>
              <a:gd name="connsiteX5" fmla="*/ 18281 w 11469857"/>
              <a:gd name="connsiteY5" fmla="*/ 1177925 h 1461080"/>
              <a:gd name="connsiteX6" fmla="*/ 5567057 w 11469857"/>
              <a:gd name="connsiteY6" fmla="*/ 4695 h 1461080"/>
              <a:gd name="connsiteX7" fmla="*/ 5738030 w 11469857"/>
              <a:gd name="connsiteY7" fmla="*/ 167 h 1461080"/>
              <a:gd name="connsiteX8" fmla="*/ 5738030 w 11469857"/>
              <a:gd name="connsiteY8" fmla="*/ 0 h 1461080"/>
              <a:gd name="connsiteX0" fmla="*/ 5738030 w 11484239"/>
              <a:gd name="connsiteY0" fmla="*/ 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738030 w 11484239"/>
              <a:gd name="connsiteY8" fmla="*/ 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571037 w 11484239"/>
              <a:gd name="connsiteY8" fmla="*/ 38326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311269 w 11484239"/>
              <a:gd name="connsiteY7" fmla="*/ 496150 h 1461080"/>
              <a:gd name="connsiteX8" fmla="*/ 5571037 w 11484239"/>
              <a:gd name="connsiteY8" fmla="*/ 383260 h 1461080"/>
              <a:gd name="connsiteX0" fmla="*/ 5571037 w 11484239"/>
              <a:gd name="connsiteY0" fmla="*/ 37856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8" fmla="*/ 5571037 w 11484239"/>
              <a:gd name="connsiteY8" fmla="*/ 378565 h 1456385"/>
              <a:gd name="connsiteX0" fmla="*/ 5311269 w 11484239"/>
              <a:gd name="connsiteY0" fmla="*/ 49145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24933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69857"/>
              <a:gd name="connsiteY0" fmla="*/ 103496 h 1068426"/>
              <a:gd name="connsiteX1" fmla="*/ 5670128 w 11469857"/>
              <a:gd name="connsiteY1" fmla="*/ 95815 h 1068426"/>
              <a:gd name="connsiteX2" fmla="*/ 11465684 w 11469857"/>
              <a:gd name="connsiteY2" fmla="*/ 0 h 1068426"/>
              <a:gd name="connsiteX3" fmla="*/ 11469857 w 11469857"/>
              <a:gd name="connsiteY3" fmla="*/ 1054898 h 1068426"/>
              <a:gd name="connsiteX4" fmla="*/ 0 w 11469857"/>
              <a:gd name="connsiteY4" fmla="*/ 1068426 h 1068426"/>
              <a:gd name="connsiteX5" fmla="*/ 18281 w 11469857"/>
              <a:gd name="connsiteY5" fmla="*/ 785271 h 1068426"/>
              <a:gd name="connsiteX6" fmla="*/ 4936193 w 11469857"/>
              <a:gd name="connsiteY6" fmla="*/ 111782 h 1068426"/>
              <a:gd name="connsiteX7" fmla="*/ 5311269 w 11469857"/>
              <a:gd name="connsiteY7" fmla="*/ 103496 h 1068426"/>
              <a:gd name="connsiteX0" fmla="*/ 5311269 w 11465684"/>
              <a:gd name="connsiteY0" fmla="*/ 103496 h 1068426"/>
              <a:gd name="connsiteX1" fmla="*/ 5670128 w 11465684"/>
              <a:gd name="connsiteY1" fmla="*/ 95815 h 1068426"/>
              <a:gd name="connsiteX2" fmla="*/ 11465684 w 11465684"/>
              <a:gd name="connsiteY2" fmla="*/ 0 h 1068426"/>
              <a:gd name="connsiteX3" fmla="*/ 11451302 w 11465684"/>
              <a:gd name="connsiteY3" fmla="*/ 1054898 h 1068426"/>
              <a:gd name="connsiteX4" fmla="*/ 0 w 11465684"/>
              <a:gd name="connsiteY4" fmla="*/ 1068426 h 1068426"/>
              <a:gd name="connsiteX5" fmla="*/ 18281 w 11465684"/>
              <a:gd name="connsiteY5" fmla="*/ 785271 h 1068426"/>
              <a:gd name="connsiteX6" fmla="*/ 4936193 w 11465684"/>
              <a:gd name="connsiteY6" fmla="*/ 111782 h 1068426"/>
              <a:gd name="connsiteX7" fmla="*/ 5311269 w 11465684"/>
              <a:gd name="connsiteY7" fmla="*/ 103496 h 1068426"/>
              <a:gd name="connsiteX0" fmla="*/ 5311269 w 11451768"/>
              <a:gd name="connsiteY0" fmla="*/ 103496 h 1068426"/>
              <a:gd name="connsiteX1" fmla="*/ 5670128 w 11451768"/>
              <a:gd name="connsiteY1" fmla="*/ 95815 h 1068426"/>
              <a:gd name="connsiteX2" fmla="*/ 11451768 w 11451768"/>
              <a:gd name="connsiteY2" fmla="*/ 0 h 1068426"/>
              <a:gd name="connsiteX3" fmla="*/ 11451302 w 11451768"/>
              <a:gd name="connsiteY3" fmla="*/ 1054898 h 1068426"/>
              <a:gd name="connsiteX4" fmla="*/ 0 w 11451768"/>
              <a:gd name="connsiteY4" fmla="*/ 1068426 h 1068426"/>
              <a:gd name="connsiteX5" fmla="*/ 18281 w 11451768"/>
              <a:gd name="connsiteY5" fmla="*/ 785271 h 1068426"/>
              <a:gd name="connsiteX6" fmla="*/ 4936193 w 11451768"/>
              <a:gd name="connsiteY6" fmla="*/ 111782 h 1068426"/>
              <a:gd name="connsiteX7" fmla="*/ 5311269 w 11451768"/>
              <a:gd name="connsiteY7" fmla="*/ 103496 h 1068426"/>
              <a:gd name="connsiteX0" fmla="*/ 5311269 w 11456407"/>
              <a:gd name="connsiteY0" fmla="*/ 103496 h 1068426"/>
              <a:gd name="connsiteX1" fmla="*/ 5670128 w 11456407"/>
              <a:gd name="connsiteY1" fmla="*/ 95815 h 1068426"/>
              <a:gd name="connsiteX2" fmla="*/ 11456407 w 11456407"/>
              <a:gd name="connsiteY2" fmla="*/ 0 h 1068426"/>
              <a:gd name="connsiteX3" fmla="*/ 11451302 w 11456407"/>
              <a:gd name="connsiteY3" fmla="*/ 1054898 h 1068426"/>
              <a:gd name="connsiteX4" fmla="*/ 0 w 11456407"/>
              <a:gd name="connsiteY4" fmla="*/ 1068426 h 1068426"/>
              <a:gd name="connsiteX5" fmla="*/ 18281 w 11456407"/>
              <a:gd name="connsiteY5" fmla="*/ 785271 h 1068426"/>
              <a:gd name="connsiteX6" fmla="*/ 4936193 w 11456407"/>
              <a:gd name="connsiteY6" fmla="*/ 111782 h 1068426"/>
              <a:gd name="connsiteX7" fmla="*/ 5311269 w 11456407"/>
              <a:gd name="connsiteY7" fmla="*/ 103496 h 106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56407" h="1068426">
                <a:moveTo>
                  <a:pt x="5311269" y="103496"/>
                </a:moveTo>
                <a:lnTo>
                  <a:pt x="5670128" y="95815"/>
                </a:lnTo>
                <a:lnTo>
                  <a:pt x="11456407" y="0"/>
                </a:lnTo>
                <a:cubicBezTo>
                  <a:pt x="11456252" y="351633"/>
                  <a:pt x="11451457" y="703265"/>
                  <a:pt x="11451302" y="1054898"/>
                </a:cubicBezTo>
                <a:lnTo>
                  <a:pt x="0" y="1068426"/>
                </a:lnTo>
                <a:cubicBezTo>
                  <a:pt x="529" y="817601"/>
                  <a:pt x="17752" y="1036096"/>
                  <a:pt x="18281" y="785271"/>
                </a:cubicBezTo>
                <a:cubicBezTo>
                  <a:pt x="3534170" y="980070"/>
                  <a:pt x="3174315" y="199678"/>
                  <a:pt x="4936193" y="111782"/>
                </a:cubicBezTo>
                <a:lnTo>
                  <a:pt x="5311269" y="103496"/>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07" tIns="143286" rIns="179107" bIns="143286" numCol="1" spcCol="0" rtlCol="0" fromWordArt="0" anchor="t" anchorCtr="0" forceAA="0" compatLnSpc="1">
            <a:prstTxWarp prst="textNoShape">
              <a:avLst/>
            </a:prstTxWarp>
            <a:noAutofit/>
          </a:bodyPr>
          <a:lstStyle/>
          <a:p>
            <a:pPr marL="0" marR="0" lvl="0" indent="0" algn="ctr" defTabSz="91287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9" name="Straight Arrow Connector 118"/>
          <p:cNvCxnSpPr/>
          <p:nvPr/>
        </p:nvCxnSpPr>
        <p:spPr>
          <a:xfrm flipV="1">
            <a:off x="887223" y="1736281"/>
            <a:ext cx="0" cy="457514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Build apps faster with PaaS and Serverless</a:t>
            </a:r>
          </a:p>
        </p:txBody>
      </p:sp>
      <p:cxnSp>
        <p:nvCxnSpPr>
          <p:cNvPr id="118" name="Straight Arrow Connector 117"/>
          <p:cNvCxnSpPr/>
          <p:nvPr/>
        </p:nvCxnSpPr>
        <p:spPr>
          <a:xfrm>
            <a:off x="872296" y="6320107"/>
            <a:ext cx="11114962"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407320" y="3950576"/>
            <a:ext cx="1012316" cy="621703"/>
          </a:xfrm>
          <a:prstGeom prst="rect">
            <a:avLst/>
          </a:prstGeom>
          <a:noFill/>
        </p:spPr>
        <p:txBody>
          <a:bodyPr wrap="none" lIns="179182" tIns="143346" rIns="179182" bIns="143346" rtlCol="0">
            <a:spAutoFit/>
          </a:bodyPr>
          <a:lstStyle/>
          <a:p>
            <a:pPr marL="0" marR="0" lvl="0" indent="0" algn="l" defTabSz="895698" rtl="0" eaLnBrk="1" fontAlgn="auto" latinLnBrk="0" hangingPunct="1">
              <a:lnSpc>
                <a:spcPct val="90000"/>
              </a:lnSpc>
              <a:spcBef>
                <a:spcPts val="0"/>
              </a:spcBef>
              <a:spcAft>
                <a:spcPts val="585"/>
              </a:spcAft>
              <a:buClrTx/>
              <a:buSzTx/>
              <a:buFontTx/>
              <a:buNone/>
              <a:tabLst/>
              <a:defRPr/>
            </a:pPr>
            <a:r>
              <a:rPr kumimoji="0" lang="en-US" sz="2353" b="0" i="0" u="none" strike="noStrike" kern="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PaaS</a:t>
            </a:r>
          </a:p>
        </p:txBody>
      </p:sp>
      <p:sp>
        <p:nvSpPr>
          <p:cNvPr id="50" name="TextBox 49"/>
          <p:cNvSpPr txBox="1"/>
          <p:nvPr/>
        </p:nvSpPr>
        <p:spPr>
          <a:xfrm>
            <a:off x="9452977" y="5225187"/>
            <a:ext cx="920997" cy="621703"/>
          </a:xfrm>
          <a:prstGeom prst="rect">
            <a:avLst/>
          </a:prstGeom>
          <a:noFill/>
        </p:spPr>
        <p:txBody>
          <a:bodyPr wrap="none" lIns="179182" tIns="143346" rIns="179182" bIns="143346" rtlCol="0">
            <a:spAutoFit/>
          </a:bodyPr>
          <a:lstStyle/>
          <a:p>
            <a:pPr marL="0" marR="0" lvl="0" indent="0" algn="l" defTabSz="895698" rtl="0" eaLnBrk="1" fontAlgn="auto" latinLnBrk="0" hangingPunct="1">
              <a:lnSpc>
                <a:spcPct val="90000"/>
              </a:lnSpc>
              <a:spcBef>
                <a:spcPts val="0"/>
              </a:spcBef>
              <a:spcAft>
                <a:spcPts val="585"/>
              </a:spcAft>
              <a:buClrTx/>
              <a:buSzTx/>
              <a:buFontTx/>
              <a:buNone/>
              <a:tabLst/>
              <a:defRPr/>
            </a:pPr>
            <a:r>
              <a:rPr kumimoji="0" lang="en-US" sz="2353" b="0" i="0" u="none" strike="noStrike" kern="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IaaS</a:t>
            </a:r>
          </a:p>
        </p:txBody>
      </p:sp>
      <p:sp>
        <p:nvSpPr>
          <p:cNvPr id="3" name="Rectangle 2">
            <a:extLst>
              <a:ext uri="{FF2B5EF4-FFF2-40B4-BE49-F238E27FC236}">
                <a16:creationId xmlns:a16="http://schemas.microsoft.com/office/drawing/2014/main" id="{F7D22967-DA04-4F1B-AB91-16444775FCB7}"/>
              </a:ext>
            </a:extLst>
          </p:cNvPr>
          <p:cNvSpPr/>
          <p:nvPr/>
        </p:nvSpPr>
        <p:spPr>
          <a:xfrm>
            <a:off x="10498027" y="3051013"/>
            <a:ext cx="1236323" cy="353469"/>
          </a:xfrm>
          <a:prstGeom prst="rect">
            <a:avLst/>
          </a:prstGeom>
        </p:spPr>
        <p:txBody>
          <a:bodyPr wrap="none">
            <a:spAutoFit/>
          </a:bodyPr>
          <a:lstStyle/>
          <a:p>
            <a:pPr marL="0" marR="0" lvl="0" indent="0" algn="l" defTabSz="895698" rtl="0" eaLnBrk="1" fontAlgn="auto" latinLnBrk="0" hangingPunct="1">
              <a:lnSpc>
                <a:spcPct val="90000"/>
              </a:lnSpc>
              <a:spcBef>
                <a:spcPts val="0"/>
              </a:spcBef>
              <a:spcAft>
                <a:spcPts val="585"/>
              </a:spcAft>
              <a:buClrTx/>
              <a:buSzTx/>
              <a:buFontTx/>
              <a:buNone/>
              <a:tabLst/>
              <a:defRPr/>
            </a:pPr>
            <a:r>
              <a:rPr kumimoji="0" lang="en-US" sz="1836" b="0" i="0" u="none" strike="noStrike" kern="0" cap="none" spc="0" normalizeH="0" baseline="0" noProof="0" err="1">
                <a:ln>
                  <a:noFill/>
                </a:ln>
                <a:gradFill>
                  <a:gsLst>
                    <a:gs pos="83000">
                      <a:srgbClr val="FFFFFF"/>
                    </a:gs>
                    <a:gs pos="100000">
                      <a:srgbClr val="FFFFFF"/>
                    </a:gs>
                  </a:gsLst>
                  <a:lin ang="5400000" scaled="1"/>
                </a:gradFill>
                <a:effectLst/>
                <a:uLnTx/>
                <a:uFillTx/>
                <a:latin typeface="Segoe UI"/>
                <a:ea typeface="+mn-ea"/>
                <a:cs typeface="+mn-cs"/>
              </a:rPr>
              <a:t>Serverless</a:t>
            </a:r>
            <a:endParaRPr kumimoji="0" lang="en-US" sz="1836" b="0" i="0" u="none" strike="noStrike" kern="0" cap="none" spc="0" normalizeH="0" baseline="0" noProof="0">
              <a:ln>
                <a:noFill/>
              </a:ln>
              <a:gradFill>
                <a:gsLst>
                  <a:gs pos="83000">
                    <a:srgbClr val="FFFFFF"/>
                  </a:gs>
                  <a:gs pos="100000">
                    <a:srgbClr val="FFFFFF"/>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330312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77"/>
            <a:ext cx="10056812" cy="2179058"/>
          </a:xfrm>
        </p:spPr>
        <p:txBody>
          <a:bodyPr/>
          <a:lstStyle/>
          <a:p>
            <a:r>
              <a:rPr lang="en-US"/>
              <a:t>Demo</a:t>
            </a:r>
            <a:br>
              <a:rPr lang="en-US"/>
            </a:br>
            <a:endParaRPr lang="en-US"/>
          </a:p>
        </p:txBody>
      </p:sp>
      <p:sp>
        <p:nvSpPr>
          <p:cNvPr id="4" name="Text Placeholder 3">
            <a:extLst>
              <a:ext uri="{FF2B5EF4-FFF2-40B4-BE49-F238E27FC236}">
                <a16:creationId xmlns:a16="http://schemas.microsoft.com/office/drawing/2014/main" id="{21330B09-447E-4107-9955-FB072D8BDD75}"/>
              </a:ext>
            </a:extLst>
          </p:cNvPr>
          <p:cNvSpPr>
            <a:spLocks noGrp="1"/>
          </p:cNvSpPr>
          <p:nvPr>
            <p:ph type="body" sz="quarter" idx="12"/>
          </p:nvPr>
        </p:nvSpPr>
        <p:spPr>
          <a:xfrm>
            <a:off x="457580" y="3771579"/>
            <a:ext cx="8229599" cy="738664"/>
          </a:xfrm>
        </p:spPr>
        <p:txBody>
          <a:bodyPr/>
          <a:lstStyle/>
          <a:p>
            <a:r>
              <a:rPr lang="en-US"/>
              <a:t>Fan Out/Fan In</a:t>
            </a:r>
          </a:p>
        </p:txBody>
      </p:sp>
    </p:spTree>
    <p:extLst>
      <p:ext uri="{BB962C8B-B14F-4D97-AF65-F5344CB8AC3E}">
        <p14:creationId xmlns:p14="http://schemas.microsoft.com/office/powerpoint/2010/main" val="1651007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E7953-5C4F-434F-8A7A-0284297EAFCE}"/>
              </a:ext>
            </a:extLst>
          </p:cNvPr>
          <p:cNvSpPr>
            <a:spLocks noGrp="1"/>
          </p:cNvSpPr>
          <p:nvPr>
            <p:ph type="title"/>
          </p:nvPr>
        </p:nvSpPr>
        <p:spPr>
          <a:xfrm>
            <a:off x="855768" y="372393"/>
            <a:ext cx="10724938" cy="1351952"/>
          </a:xfrm>
        </p:spPr>
        <p:txBody>
          <a:bodyPr/>
          <a:lstStyle/>
          <a:p>
            <a:r>
              <a:rPr lang="en-US"/>
              <a:t>Pattern #3: Human Interaction w/Timeout</a:t>
            </a:r>
          </a:p>
        </p:txBody>
      </p:sp>
      <p:pic>
        <p:nvPicPr>
          <p:cNvPr id="18" name="Content Placeholder 17">
            <a:extLst>
              <a:ext uri="{FF2B5EF4-FFF2-40B4-BE49-F238E27FC236}">
                <a16:creationId xmlns:a16="http://schemas.microsoft.com/office/drawing/2014/main" id="{8D30381E-B4F0-4A12-80F4-20417C1B8744}"/>
              </a:ext>
            </a:extLst>
          </p:cNvPr>
          <p:cNvPicPr>
            <a:picLocks noGrp="1" noChangeAspect="1"/>
          </p:cNvPicPr>
          <p:nvPr>
            <p:ph idx="1"/>
          </p:nvPr>
        </p:nvPicPr>
        <p:blipFill>
          <a:blip r:embed="rId3"/>
          <a:stretch>
            <a:fillRect/>
          </a:stretch>
        </p:blipFill>
        <p:spPr>
          <a:xfrm>
            <a:off x="2101020" y="2250622"/>
            <a:ext cx="8234435" cy="3451858"/>
          </a:xfrm>
          <a:prstGeom prst="rect">
            <a:avLst/>
          </a:prstGeom>
        </p:spPr>
      </p:pic>
    </p:spTree>
    <p:extLst>
      <p:ext uri="{BB962C8B-B14F-4D97-AF65-F5344CB8AC3E}">
        <p14:creationId xmlns:p14="http://schemas.microsoft.com/office/powerpoint/2010/main" val="1307310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0A7EC6-6057-4391-98C9-9565BE7C837D}"/>
              </a:ext>
            </a:extLst>
          </p:cNvPr>
          <p:cNvSpPr/>
          <p:nvPr/>
        </p:nvSpPr>
        <p:spPr>
          <a:xfrm>
            <a:off x="467183" y="625044"/>
            <a:ext cx="11502108" cy="5856918"/>
          </a:xfrm>
          <a:prstGeom prst="rect">
            <a:avLst/>
          </a:prstGeom>
        </p:spPr>
        <p:txBody>
          <a:bodyPr wrap="square">
            <a:spAutoFit/>
          </a:bodyPr>
          <a:lstStyle/>
          <a:p>
            <a:r>
              <a:rPr lang="en-US" sz="1836">
                <a:solidFill>
                  <a:srgbClr val="0000FF"/>
                </a:solidFill>
                <a:latin typeface="Consolas" panose="020B0609020204030204" pitchFamily="49" charset="0"/>
              </a:rPr>
              <a:t>public</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static</a:t>
            </a:r>
            <a:r>
              <a:rPr lang="en-US" sz="1836">
                <a:solidFill>
                  <a:srgbClr val="000000"/>
                </a:solidFill>
                <a:latin typeface="Consolas" panose="020B0609020204030204" pitchFamily="49" charset="0"/>
              </a:rPr>
              <a:t> </a:t>
            </a:r>
            <a:r>
              <a:rPr lang="en-US" sz="1836" err="1">
                <a:solidFill>
                  <a:srgbClr val="0000FF"/>
                </a:solidFill>
                <a:latin typeface="Consolas" panose="020B0609020204030204" pitchFamily="49" charset="0"/>
              </a:rPr>
              <a:t>async</a:t>
            </a:r>
            <a:r>
              <a:rPr lang="en-US" sz="1836">
                <a:solidFill>
                  <a:srgbClr val="000000"/>
                </a:solidFill>
                <a:latin typeface="Consolas" panose="020B0609020204030204" pitchFamily="49" charset="0"/>
              </a:rPr>
              <a:t> </a:t>
            </a:r>
            <a:r>
              <a:rPr lang="en-US" sz="1836">
                <a:solidFill>
                  <a:srgbClr val="2B91AF"/>
                </a:solidFill>
                <a:latin typeface="Consolas" panose="020B0609020204030204" pitchFamily="49" charset="0"/>
              </a:rPr>
              <a:t>Task</a:t>
            </a:r>
            <a:r>
              <a:rPr lang="en-US" sz="1836">
                <a:solidFill>
                  <a:srgbClr val="000000"/>
                </a:solidFill>
                <a:latin typeface="Consolas" panose="020B0609020204030204" pitchFamily="49" charset="0"/>
              </a:rPr>
              <a:t> Run(</a:t>
            </a:r>
            <a:r>
              <a:rPr lang="en-US" sz="1836" err="1">
                <a:solidFill>
                  <a:srgbClr val="2B91AF"/>
                </a:solidFill>
                <a:latin typeface="Consolas" panose="020B0609020204030204" pitchFamily="49" charset="0"/>
              </a:rPr>
              <a:t>DurableOrchestrationContext</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ctx</a:t>
            </a:r>
            <a:r>
              <a:rPr lang="en-US" sz="1836">
                <a:solidFill>
                  <a:srgbClr val="000000"/>
                </a:solidFill>
                <a:latin typeface="Consolas" panose="020B0609020204030204" pitchFamily="49" charset="0"/>
              </a:rPr>
              <a:t>)</a:t>
            </a:r>
          </a:p>
          <a:p>
            <a:r>
              <a:rPr lang="en-US" sz="1836">
                <a:solidFill>
                  <a:srgbClr val="000000"/>
                </a:solidFill>
                <a:latin typeface="Consolas" panose="020B0609020204030204" pitchFamily="49" charset="0"/>
              </a:rPr>
              <a:t>{</a:t>
            </a:r>
          </a:p>
          <a:p>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await</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ctx.CallActivityAsync</a:t>
            </a:r>
            <a:r>
              <a:rPr lang="en-US" sz="1836">
                <a:solidFill>
                  <a:srgbClr val="000000"/>
                </a:solidFill>
                <a:latin typeface="Consolas" panose="020B0609020204030204" pitchFamily="49" charset="0"/>
              </a:rPr>
              <a:t>&lt;</a:t>
            </a:r>
            <a:r>
              <a:rPr lang="en-US" sz="1836">
                <a:solidFill>
                  <a:srgbClr val="0000FF"/>
                </a:solidFill>
                <a:latin typeface="Consolas" panose="020B0609020204030204" pitchFamily="49" charset="0"/>
              </a:rPr>
              <a:t>object</a:t>
            </a:r>
            <a:r>
              <a:rPr lang="en-US" sz="1836">
                <a:solidFill>
                  <a:srgbClr val="000000"/>
                </a:solidFill>
                <a:latin typeface="Consolas" panose="020B0609020204030204" pitchFamily="49" charset="0"/>
              </a:rPr>
              <a:t>[]&gt;(</a:t>
            </a:r>
            <a:r>
              <a:rPr lang="en-US" sz="1836">
                <a:solidFill>
                  <a:srgbClr val="A31515"/>
                </a:solidFill>
                <a:latin typeface="Consolas" panose="020B0609020204030204" pitchFamily="49" charset="0"/>
              </a:rPr>
              <a:t>"</a:t>
            </a:r>
            <a:r>
              <a:rPr lang="en-US" sz="1836" err="1">
                <a:solidFill>
                  <a:srgbClr val="A31515"/>
                </a:solidFill>
                <a:latin typeface="Consolas" panose="020B0609020204030204" pitchFamily="49" charset="0"/>
              </a:rPr>
              <a:t>RequestApproval</a:t>
            </a:r>
            <a:r>
              <a:rPr lang="en-US" sz="1836">
                <a:solidFill>
                  <a:srgbClr val="A31515"/>
                </a:solidFill>
                <a:latin typeface="Consolas" panose="020B0609020204030204" pitchFamily="49" charset="0"/>
              </a:rPr>
              <a:t>"</a:t>
            </a:r>
            <a:r>
              <a:rPr lang="en-US" sz="1836">
                <a:solidFill>
                  <a:srgbClr val="000000"/>
                </a:solidFill>
                <a:latin typeface="Consolas" panose="020B0609020204030204" pitchFamily="49" charset="0"/>
              </a:rPr>
              <a:t>);</a:t>
            </a:r>
          </a:p>
          <a:p>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using</a:t>
            </a:r>
            <a:r>
              <a:rPr lang="en-US" sz="1836">
                <a:solidFill>
                  <a:srgbClr val="000000"/>
                </a:solidFill>
                <a:latin typeface="Consolas" panose="020B0609020204030204" pitchFamily="49" charset="0"/>
              </a:rPr>
              <a:t> (</a:t>
            </a:r>
            <a:r>
              <a:rPr lang="en-US" sz="1836" err="1">
                <a:solidFill>
                  <a:srgbClr val="0000FF"/>
                </a:solidFill>
                <a:latin typeface="Consolas" panose="020B0609020204030204" pitchFamily="49" charset="0"/>
              </a:rPr>
              <a:t>var</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timeoutCts</a:t>
            </a:r>
            <a:r>
              <a:rPr lang="en-US" sz="1836">
                <a:solidFill>
                  <a:srgbClr val="000000"/>
                </a:solidFill>
                <a:latin typeface="Consolas" panose="020B0609020204030204" pitchFamily="49" charset="0"/>
              </a:rPr>
              <a:t> = </a:t>
            </a:r>
            <a:r>
              <a:rPr lang="en-US" sz="1836">
                <a:solidFill>
                  <a:srgbClr val="0000FF"/>
                </a:solidFill>
                <a:latin typeface="Consolas" panose="020B0609020204030204" pitchFamily="49" charset="0"/>
              </a:rPr>
              <a:t>new</a:t>
            </a:r>
            <a:r>
              <a:rPr lang="en-US" sz="1836">
                <a:solidFill>
                  <a:srgbClr val="000000"/>
                </a:solidFill>
                <a:latin typeface="Consolas" panose="020B0609020204030204" pitchFamily="49" charset="0"/>
              </a:rPr>
              <a:t> </a:t>
            </a:r>
            <a:r>
              <a:rPr lang="en-US" sz="1836" err="1">
                <a:solidFill>
                  <a:srgbClr val="2B91AF"/>
                </a:solidFill>
                <a:latin typeface="Consolas" panose="020B0609020204030204" pitchFamily="49" charset="0"/>
              </a:rPr>
              <a:t>CancellationTokenSource</a:t>
            </a:r>
            <a:r>
              <a:rPr lang="en-US" sz="1836">
                <a:solidFill>
                  <a:srgbClr val="000000"/>
                </a:solidFill>
                <a:latin typeface="Consolas" panose="020B0609020204030204" pitchFamily="49" charset="0"/>
              </a:rPr>
              <a:t>())</a:t>
            </a:r>
          </a:p>
          <a:p>
            <a:r>
              <a:rPr lang="en-US" sz="1836">
                <a:solidFill>
                  <a:srgbClr val="000000"/>
                </a:solidFill>
                <a:latin typeface="Consolas" panose="020B0609020204030204" pitchFamily="49" charset="0"/>
              </a:rPr>
              <a:t>    {</a:t>
            </a:r>
          </a:p>
          <a:p>
            <a:r>
              <a:rPr lang="en-US" sz="1836">
                <a:solidFill>
                  <a:srgbClr val="2B91AF"/>
                </a:solidFill>
                <a:latin typeface="Consolas" panose="020B0609020204030204" pitchFamily="49" charset="0"/>
              </a:rPr>
              <a:t>        </a:t>
            </a:r>
            <a:r>
              <a:rPr lang="en-US" sz="1836" err="1">
                <a:solidFill>
                  <a:srgbClr val="2B91AF"/>
                </a:solidFill>
                <a:latin typeface="Consolas" panose="020B0609020204030204" pitchFamily="49" charset="0"/>
              </a:rPr>
              <a:t>DateTime</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dueTime</a:t>
            </a:r>
            <a:r>
              <a:rPr lang="en-US" sz="1836">
                <a:solidFill>
                  <a:srgbClr val="000000"/>
                </a:solidFill>
                <a:latin typeface="Consolas" panose="020B0609020204030204" pitchFamily="49" charset="0"/>
              </a:rPr>
              <a:t> = </a:t>
            </a:r>
            <a:r>
              <a:rPr lang="en-US" sz="1836" err="1">
                <a:solidFill>
                  <a:srgbClr val="000000"/>
                </a:solidFill>
                <a:latin typeface="Consolas" panose="020B0609020204030204" pitchFamily="49" charset="0"/>
              </a:rPr>
              <a:t>ctx.CurrentUtcDateTime.AddHours</a:t>
            </a:r>
            <a:r>
              <a:rPr lang="en-US" sz="1836">
                <a:solidFill>
                  <a:srgbClr val="000000"/>
                </a:solidFill>
                <a:latin typeface="Consolas" panose="020B0609020204030204" pitchFamily="49" charset="0"/>
              </a:rPr>
              <a:t>(72);</a:t>
            </a:r>
          </a:p>
          <a:p>
            <a:r>
              <a:rPr lang="en-US" sz="1836">
                <a:solidFill>
                  <a:srgbClr val="000000"/>
                </a:solidFill>
                <a:latin typeface="Consolas" panose="020B0609020204030204" pitchFamily="49" charset="0"/>
              </a:rPr>
              <a:t>        </a:t>
            </a:r>
            <a:r>
              <a:rPr lang="en-US" sz="1836">
                <a:solidFill>
                  <a:srgbClr val="2B91AF"/>
                </a:solidFill>
                <a:latin typeface="Consolas" panose="020B0609020204030204" pitchFamily="49" charset="0"/>
              </a:rPr>
              <a:t>Task</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durableTimeout</a:t>
            </a:r>
            <a:r>
              <a:rPr lang="en-US" sz="1836">
                <a:solidFill>
                  <a:srgbClr val="000000"/>
                </a:solidFill>
                <a:latin typeface="Consolas" panose="020B0609020204030204" pitchFamily="49" charset="0"/>
              </a:rPr>
              <a:t> = </a:t>
            </a:r>
            <a:r>
              <a:rPr lang="en-US" sz="1836" err="1">
                <a:solidFill>
                  <a:srgbClr val="000000"/>
                </a:solidFill>
                <a:latin typeface="Consolas" panose="020B0609020204030204" pitchFamily="49" charset="0"/>
              </a:rPr>
              <a:t>ctx.CreateTimer</a:t>
            </a:r>
            <a:r>
              <a:rPr lang="en-US" sz="1836">
                <a:solidFill>
                  <a:srgbClr val="000000"/>
                </a:solidFill>
                <a:latin typeface="Consolas" panose="020B0609020204030204" pitchFamily="49" charset="0"/>
              </a:rPr>
              <a:t>(</a:t>
            </a:r>
            <a:r>
              <a:rPr lang="en-US" sz="1836" err="1">
                <a:solidFill>
                  <a:srgbClr val="000000"/>
                </a:solidFill>
                <a:latin typeface="Consolas" panose="020B0609020204030204" pitchFamily="49" charset="0"/>
              </a:rPr>
              <a:t>dueTime</a:t>
            </a:r>
            <a:r>
              <a:rPr lang="en-US" sz="1836">
                <a:solidFill>
                  <a:srgbClr val="000000"/>
                </a:solidFill>
                <a:latin typeface="Consolas" panose="020B0609020204030204" pitchFamily="49" charset="0"/>
              </a:rPr>
              <a:t>, 0, </a:t>
            </a:r>
            <a:r>
              <a:rPr lang="en-US" sz="1836" err="1">
                <a:solidFill>
                  <a:srgbClr val="000000"/>
                </a:solidFill>
                <a:latin typeface="Consolas" panose="020B0609020204030204" pitchFamily="49" charset="0"/>
              </a:rPr>
              <a:t>cts.Token</a:t>
            </a:r>
            <a:r>
              <a:rPr lang="en-US" sz="1836">
                <a:solidFill>
                  <a:srgbClr val="000000"/>
                </a:solidFill>
                <a:latin typeface="Consolas" panose="020B0609020204030204" pitchFamily="49" charset="0"/>
              </a:rPr>
              <a:t>);</a:t>
            </a:r>
          </a:p>
          <a:p>
            <a:endParaRPr lang="en-US" sz="1836">
              <a:solidFill>
                <a:srgbClr val="000000"/>
              </a:solidFill>
              <a:latin typeface="Consolas" panose="020B0609020204030204" pitchFamily="49" charset="0"/>
            </a:endParaRPr>
          </a:p>
          <a:p>
            <a:r>
              <a:rPr lang="en-US" sz="1836">
                <a:solidFill>
                  <a:srgbClr val="000000"/>
                </a:solidFill>
                <a:latin typeface="Consolas" panose="020B0609020204030204" pitchFamily="49" charset="0"/>
              </a:rPr>
              <a:t>        </a:t>
            </a:r>
            <a:r>
              <a:rPr lang="en-US" sz="1836">
                <a:solidFill>
                  <a:srgbClr val="2B91AF"/>
                </a:solidFill>
                <a:latin typeface="Consolas" panose="020B0609020204030204" pitchFamily="49" charset="0"/>
              </a:rPr>
              <a:t>Task</a:t>
            </a:r>
            <a:r>
              <a:rPr lang="en-US" sz="1836">
                <a:solidFill>
                  <a:srgbClr val="000000"/>
                </a:solidFill>
                <a:latin typeface="Consolas" panose="020B0609020204030204" pitchFamily="49" charset="0"/>
              </a:rPr>
              <a:t>&lt;</a:t>
            </a:r>
            <a:r>
              <a:rPr lang="en-US" sz="1836">
                <a:solidFill>
                  <a:srgbClr val="0000FF"/>
                </a:solidFill>
                <a:latin typeface="Consolas" panose="020B0609020204030204" pitchFamily="49" charset="0"/>
              </a:rPr>
              <a:t>bool</a:t>
            </a:r>
            <a:r>
              <a:rPr lang="en-US" sz="1836">
                <a:solidFill>
                  <a:srgbClr val="000000"/>
                </a:solidFill>
                <a:latin typeface="Consolas" panose="020B0609020204030204" pitchFamily="49" charset="0"/>
              </a:rPr>
              <a:t>&gt; </a:t>
            </a:r>
            <a:r>
              <a:rPr lang="en-US" sz="1836" err="1">
                <a:solidFill>
                  <a:srgbClr val="000000"/>
                </a:solidFill>
                <a:latin typeface="Consolas" panose="020B0609020204030204" pitchFamily="49" charset="0"/>
              </a:rPr>
              <a:t>approvalEvent</a:t>
            </a:r>
            <a:r>
              <a:rPr lang="en-US" sz="1836">
                <a:solidFill>
                  <a:srgbClr val="000000"/>
                </a:solidFill>
                <a:latin typeface="Consolas" panose="020B0609020204030204" pitchFamily="49" charset="0"/>
              </a:rPr>
              <a:t> = </a:t>
            </a:r>
            <a:r>
              <a:rPr lang="en-US" sz="1836" err="1">
                <a:solidFill>
                  <a:srgbClr val="000000"/>
                </a:solidFill>
                <a:latin typeface="Consolas" panose="020B0609020204030204" pitchFamily="49" charset="0"/>
              </a:rPr>
              <a:t>ctx.WaitForExternalEvent</a:t>
            </a:r>
            <a:r>
              <a:rPr lang="en-US" sz="1836">
                <a:solidFill>
                  <a:srgbClr val="000000"/>
                </a:solidFill>
                <a:latin typeface="Consolas" panose="020B0609020204030204" pitchFamily="49" charset="0"/>
              </a:rPr>
              <a:t>&lt;</a:t>
            </a:r>
            <a:r>
              <a:rPr lang="en-US" sz="1836">
                <a:solidFill>
                  <a:srgbClr val="0000FF"/>
                </a:solidFill>
                <a:latin typeface="Consolas" panose="020B0609020204030204" pitchFamily="49" charset="0"/>
              </a:rPr>
              <a:t>bool</a:t>
            </a:r>
            <a:r>
              <a:rPr lang="en-US" sz="1836">
                <a:solidFill>
                  <a:srgbClr val="000000"/>
                </a:solidFill>
                <a:latin typeface="Consolas" panose="020B0609020204030204" pitchFamily="49" charset="0"/>
              </a:rPr>
              <a:t>&gt;(</a:t>
            </a:r>
            <a:r>
              <a:rPr lang="en-US" sz="1836">
                <a:solidFill>
                  <a:srgbClr val="A31515"/>
                </a:solidFill>
                <a:latin typeface="Consolas" panose="020B0609020204030204" pitchFamily="49" charset="0"/>
              </a:rPr>
              <a:t>"</a:t>
            </a:r>
            <a:r>
              <a:rPr lang="en-US" sz="1836" err="1">
                <a:solidFill>
                  <a:srgbClr val="A31515"/>
                </a:solidFill>
                <a:latin typeface="Consolas" panose="020B0609020204030204" pitchFamily="49" charset="0"/>
              </a:rPr>
              <a:t>ApprovalEvent</a:t>
            </a:r>
            <a:r>
              <a:rPr lang="en-US" sz="1836">
                <a:solidFill>
                  <a:srgbClr val="A31515"/>
                </a:solidFill>
                <a:latin typeface="Consolas" panose="020B0609020204030204" pitchFamily="49" charset="0"/>
              </a:rPr>
              <a:t>"</a:t>
            </a:r>
            <a:r>
              <a:rPr lang="en-US" sz="1836">
                <a:solidFill>
                  <a:srgbClr val="000000"/>
                </a:solidFill>
                <a:latin typeface="Consolas" panose="020B0609020204030204" pitchFamily="49" charset="0"/>
              </a:rPr>
              <a:t>);</a:t>
            </a:r>
          </a:p>
          <a:p>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if</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approvalEvent</a:t>
            </a:r>
            <a:r>
              <a:rPr lang="en-US" sz="1836">
                <a:solidFill>
                  <a:srgbClr val="000000"/>
                </a:solidFill>
                <a:latin typeface="Consolas" panose="020B0609020204030204" pitchFamily="49" charset="0"/>
              </a:rPr>
              <a:t> == </a:t>
            </a:r>
            <a:r>
              <a:rPr lang="en-US" sz="1836">
                <a:solidFill>
                  <a:srgbClr val="0000FF"/>
                </a:solidFill>
                <a:latin typeface="Consolas" panose="020B0609020204030204" pitchFamily="49" charset="0"/>
              </a:rPr>
              <a:t>await</a:t>
            </a:r>
            <a:r>
              <a:rPr lang="en-US" sz="1836">
                <a:solidFill>
                  <a:srgbClr val="000000"/>
                </a:solidFill>
                <a:latin typeface="Consolas" panose="020B0609020204030204" pitchFamily="49" charset="0"/>
              </a:rPr>
              <a:t> </a:t>
            </a:r>
            <a:r>
              <a:rPr lang="en-US" sz="1836" err="1">
                <a:solidFill>
                  <a:srgbClr val="2B91AF"/>
                </a:solidFill>
                <a:latin typeface="Consolas" panose="020B0609020204030204" pitchFamily="49" charset="0"/>
              </a:rPr>
              <a:t>Task</a:t>
            </a:r>
            <a:r>
              <a:rPr lang="en-US" sz="1836" err="1">
                <a:solidFill>
                  <a:srgbClr val="000000"/>
                </a:solidFill>
                <a:latin typeface="Consolas" panose="020B0609020204030204" pitchFamily="49" charset="0"/>
              </a:rPr>
              <a:t>.WhenAny</a:t>
            </a:r>
            <a:r>
              <a:rPr lang="en-US" sz="1836">
                <a:solidFill>
                  <a:srgbClr val="000000"/>
                </a:solidFill>
                <a:latin typeface="Consolas" panose="020B0609020204030204" pitchFamily="49" charset="0"/>
              </a:rPr>
              <a:t>(</a:t>
            </a:r>
            <a:r>
              <a:rPr lang="en-US" sz="1836" err="1">
                <a:solidFill>
                  <a:srgbClr val="000000"/>
                </a:solidFill>
                <a:latin typeface="Consolas" panose="020B0609020204030204" pitchFamily="49" charset="0"/>
              </a:rPr>
              <a:t>approvalEvent</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durableTimeout</a:t>
            </a:r>
            <a:r>
              <a:rPr lang="en-US" sz="1836">
                <a:solidFill>
                  <a:srgbClr val="000000"/>
                </a:solidFill>
                <a:latin typeface="Consolas" panose="020B0609020204030204" pitchFamily="49" charset="0"/>
              </a:rPr>
              <a:t>))</a:t>
            </a:r>
          </a:p>
          <a:p>
            <a:r>
              <a:rPr lang="en-US" sz="1836">
                <a:solidFill>
                  <a:srgbClr val="000000"/>
                </a:solidFill>
                <a:latin typeface="Consolas" panose="020B0609020204030204" pitchFamily="49" charset="0"/>
              </a:rPr>
              <a:t>        {</a:t>
            </a:r>
          </a:p>
          <a:p>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timeoutCts.Cancel</a:t>
            </a:r>
            <a:r>
              <a:rPr lang="en-US" sz="1836">
                <a:solidFill>
                  <a:srgbClr val="000000"/>
                </a:solidFill>
                <a:latin typeface="Consolas" panose="020B0609020204030204" pitchFamily="49" charset="0"/>
              </a:rPr>
              <a:t>();</a:t>
            </a:r>
          </a:p>
          <a:p>
            <a:r>
              <a:rPr lang="en-US" sz="1836">
                <a:solidFill>
                  <a:srgbClr val="008000"/>
                </a:solidFill>
                <a:latin typeface="Consolas" panose="020B0609020204030204" pitchFamily="49" charset="0"/>
                <a:ea typeface="Yu Gothic" panose="020B0400000000000000" pitchFamily="34" charset="-128"/>
                <a:cs typeface="Consolas" panose="020B0609020204030204" pitchFamily="49" charset="0"/>
              </a:rPr>
              <a:t>            </a:t>
            </a:r>
            <a:r>
              <a:rPr lang="en-US" sz="1836">
                <a:solidFill>
                  <a:srgbClr val="0000FF"/>
                </a:solidFill>
                <a:latin typeface="Consolas" panose="020B0609020204030204" pitchFamily="49" charset="0"/>
              </a:rPr>
              <a:t>await</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ctx.CallActivityAsync</a:t>
            </a:r>
            <a:r>
              <a:rPr lang="en-US" sz="1836">
                <a:solidFill>
                  <a:srgbClr val="000000"/>
                </a:solidFill>
                <a:latin typeface="Consolas" panose="020B0609020204030204" pitchFamily="49" charset="0"/>
              </a:rPr>
              <a:t>(</a:t>
            </a:r>
            <a:r>
              <a:rPr lang="en-US" sz="1836">
                <a:solidFill>
                  <a:srgbClr val="A31515"/>
                </a:solidFill>
                <a:latin typeface="Consolas" panose="020B0609020204030204" pitchFamily="49" charset="0"/>
              </a:rPr>
              <a:t>"</a:t>
            </a:r>
            <a:r>
              <a:rPr lang="en-US" sz="1836" err="1">
                <a:solidFill>
                  <a:srgbClr val="A31515"/>
                </a:solidFill>
                <a:latin typeface="Consolas" panose="020B0609020204030204" pitchFamily="49" charset="0"/>
              </a:rPr>
              <a:t>HandleApproval</a:t>
            </a:r>
            <a:r>
              <a:rPr lang="en-US" sz="1836">
                <a:solidFill>
                  <a:srgbClr val="A31515"/>
                </a:solidFill>
                <a:latin typeface="Consolas" panose="020B0609020204030204" pitchFamily="49" charset="0"/>
              </a:rPr>
              <a:t>"</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approvalEvent.Result</a:t>
            </a:r>
            <a:r>
              <a:rPr lang="en-US" sz="1836">
                <a:solidFill>
                  <a:srgbClr val="000000"/>
                </a:solidFill>
                <a:latin typeface="Consolas" panose="020B0609020204030204" pitchFamily="49" charset="0"/>
              </a:rPr>
              <a:t>);</a:t>
            </a:r>
          </a:p>
          <a:p>
            <a:r>
              <a:rPr lang="en-US" sz="1836">
                <a:solidFill>
                  <a:srgbClr val="000000"/>
                </a:solidFill>
                <a:latin typeface="Consolas" panose="020B0609020204030204" pitchFamily="49" charset="0"/>
              </a:rPr>
              <a:t>        }</a:t>
            </a:r>
          </a:p>
          <a:p>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else</a:t>
            </a:r>
            <a:endParaRPr lang="en-US" sz="1836">
              <a:solidFill>
                <a:srgbClr val="000000"/>
              </a:solidFill>
              <a:latin typeface="Consolas" panose="020B0609020204030204" pitchFamily="49" charset="0"/>
            </a:endParaRPr>
          </a:p>
          <a:p>
            <a:r>
              <a:rPr lang="en-US" sz="1836">
                <a:solidFill>
                  <a:srgbClr val="000000"/>
                </a:solidFill>
                <a:latin typeface="Consolas" panose="020B0609020204030204" pitchFamily="49" charset="0"/>
              </a:rPr>
              <a:t>        {</a:t>
            </a:r>
          </a:p>
          <a:p>
            <a:r>
              <a:rPr lang="en-US" sz="1836">
                <a:solidFill>
                  <a:srgbClr val="008000"/>
                </a:solidFill>
                <a:latin typeface="Consolas" panose="020B0609020204030204" pitchFamily="49" charset="0"/>
                <a:ea typeface="Yu Gothic" panose="020B0400000000000000" pitchFamily="34" charset="-128"/>
                <a:cs typeface="Consolas" panose="020B0609020204030204" pitchFamily="49" charset="0"/>
              </a:rPr>
              <a:t>            </a:t>
            </a:r>
            <a:r>
              <a:rPr lang="en-US" sz="1836">
                <a:solidFill>
                  <a:srgbClr val="0000FF"/>
                </a:solidFill>
                <a:latin typeface="Consolas" panose="020B0609020204030204" pitchFamily="49" charset="0"/>
              </a:rPr>
              <a:t>await</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ctx.CallActivityAsync</a:t>
            </a:r>
            <a:r>
              <a:rPr lang="en-US" sz="1836">
                <a:solidFill>
                  <a:srgbClr val="000000"/>
                </a:solidFill>
                <a:latin typeface="Consolas" panose="020B0609020204030204" pitchFamily="49" charset="0"/>
              </a:rPr>
              <a:t>(</a:t>
            </a:r>
            <a:r>
              <a:rPr lang="en-US" sz="1836">
                <a:solidFill>
                  <a:srgbClr val="A31515"/>
                </a:solidFill>
                <a:latin typeface="Consolas" panose="020B0609020204030204" pitchFamily="49" charset="0"/>
              </a:rPr>
              <a:t>"Escalate"</a:t>
            </a:r>
            <a:r>
              <a:rPr lang="en-US" sz="1836">
                <a:solidFill>
                  <a:srgbClr val="000000"/>
                </a:solidFill>
                <a:latin typeface="Consolas" panose="020B0609020204030204" pitchFamily="49" charset="0"/>
              </a:rPr>
              <a:t>);</a:t>
            </a:r>
          </a:p>
          <a:p>
            <a:r>
              <a:rPr lang="en-US" sz="1836">
                <a:solidFill>
                  <a:srgbClr val="000000"/>
                </a:solidFill>
                <a:latin typeface="Consolas" panose="020B0609020204030204" pitchFamily="49" charset="0"/>
              </a:rPr>
              <a:t>        }</a:t>
            </a:r>
          </a:p>
          <a:p>
            <a:r>
              <a:rPr lang="en-US" sz="1836">
                <a:solidFill>
                  <a:srgbClr val="000000"/>
                </a:solidFill>
                <a:latin typeface="Consolas" panose="020B0609020204030204" pitchFamily="49" charset="0"/>
              </a:rPr>
              <a:t>    }</a:t>
            </a:r>
          </a:p>
          <a:p>
            <a:r>
              <a:rPr lang="en-US" sz="1836">
                <a:solidFill>
                  <a:srgbClr val="000000"/>
                </a:solidFill>
                <a:latin typeface="Consolas" panose="020B0609020204030204" pitchFamily="49" charset="0"/>
              </a:rPr>
              <a:t>}</a:t>
            </a:r>
            <a:endParaRPr lang="en-US" sz="1836"/>
          </a:p>
        </p:txBody>
      </p:sp>
      <p:sp>
        <p:nvSpPr>
          <p:cNvPr id="5" name="Rectangle 4">
            <a:extLst>
              <a:ext uri="{FF2B5EF4-FFF2-40B4-BE49-F238E27FC236}">
                <a16:creationId xmlns:a16="http://schemas.microsoft.com/office/drawing/2014/main" id="{FF87F512-5E44-45A9-8B0A-EA4D8047E9F0}"/>
              </a:ext>
            </a:extLst>
          </p:cNvPr>
          <p:cNvSpPr/>
          <p:nvPr/>
        </p:nvSpPr>
        <p:spPr>
          <a:xfrm>
            <a:off x="3966873" y="2067196"/>
            <a:ext cx="4668360" cy="284309"/>
          </a:xfrm>
          <a:prstGeom prst="rect">
            <a:avLst/>
          </a:prstGeom>
          <a:noFill/>
          <a:ln w="254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36"/>
          </a:p>
        </p:txBody>
      </p:sp>
      <p:sp>
        <p:nvSpPr>
          <p:cNvPr id="6" name="Rectangle 5">
            <a:extLst>
              <a:ext uri="{FF2B5EF4-FFF2-40B4-BE49-F238E27FC236}">
                <a16:creationId xmlns:a16="http://schemas.microsoft.com/office/drawing/2014/main" id="{2B31E891-DFFA-4A82-BEF0-36BA02FA2282}"/>
              </a:ext>
            </a:extLst>
          </p:cNvPr>
          <p:cNvSpPr/>
          <p:nvPr/>
        </p:nvSpPr>
        <p:spPr>
          <a:xfrm>
            <a:off x="4353030" y="2351505"/>
            <a:ext cx="5043830" cy="284309"/>
          </a:xfrm>
          <a:prstGeom prst="rect">
            <a:avLst/>
          </a:prstGeom>
          <a:noFill/>
          <a:ln w="254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36"/>
          </a:p>
        </p:txBody>
      </p:sp>
      <p:sp>
        <p:nvSpPr>
          <p:cNvPr id="7" name="Rectangle 6">
            <a:extLst>
              <a:ext uri="{FF2B5EF4-FFF2-40B4-BE49-F238E27FC236}">
                <a16:creationId xmlns:a16="http://schemas.microsoft.com/office/drawing/2014/main" id="{47F78865-6214-4C5C-926A-1EA8FDEF3EFE}"/>
              </a:ext>
            </a:extLst>
          </p:cNvPr>
          <p:cNvSpPr/>
          <p:nvPr/>
        </p:nvSpPr>
        <p:spPr>
          <a:xfrm>
            <a:off x="4222368" y="3197407"/>
            <a:ext cx="6449050" cy="284309"/>
          </a:xfrm>
          <a:prstGeom prst="rect">
            <a:avLst/>
          </a:prstGeom>
          <a:noFill/>
          <a:ln w="254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39566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Language Support</a:t>
            </a:r>
          </a:p>
        </p:txBody>
      </p:sp>
      <p:sp>
        <p:nvSpPr>
          <p:cNvPr id="3" name="Content Placeholder 2"/>
          <p:cNvSpPr>
            <a:spLocks noGrp="1"/>
          </p:cNvSpPr>
          <p:nvPr>
            <p:ph idx="1"/>
          </p:nvPr>
        </p:nvSpPr>
        <p:spPr>
          <a:xfrm>
            <a:off x="274640" y="1212851"/>
            <a:ext cx="11887198" cy="1292662"/>
          </a:xfrm>
        </p:spPr>
        <p:txBody>
          <a:bodyPr/>
          <a:lstStyle/>
          <a:p>
            <a:r>
              <a:rPr lang="en-US"/>
              <a:t>C# is the only officially supported language at this time.</a:t>
            </a:r>
          </a:p>
          <a:p>
            <a:r>
              <a:rPr lang="en-US"/>
              <a:t>JavaScript support is in-progress.</a:t>
            </a:r>
          </a:p>
        </p:txBody>
      </p:sp>
    </p:spTree>
    <p:extLst>
      <p:ext uri="{BB962C8B-B14F-4D97-AF65-F5344CB8AC3E}">
        <p14:creationId xmlns:p14="http://schemas.microsoft.com/office/powerpoint/2010/main" val="2353144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DD61E-FA86-4D32-A41B-500582FD82F6}"/>
              </a:ext>
            </a:extLst>
          </p:cNvPr>
          <p:cNvSpPr>
            <a:spLocks noGrp="1"/>
          </p:cNvSpPr>
          <p:nvPr>
            <p:ph type="title"/>
          </p:nvPr>
        </p:nvSpPr>
        <p:spPr/>
        <p:txBody>
          <a:bodyPr/>
          <a:lstStyle/>
          <a:p>
            <a:r>
              <a:rPr lang="en-US"/>
              <a:t>Important details/limitations</a:t>
            </a:r>
            <a:br>
              <a:rPr lang="en-US"/>
            </a:br>
            <a:endParaRPr lang="en-US"/>
          </a:p>
        </p:txBody>
      </p:sp>
      <p:sp>
        <p:nvSpPr>
          <p:cNvPr id="3" name="Text Placeholder 2">
            <a:extLst>
              <a:ext uri="{FF2B5EF4-FFF2-40B4-BE49-F238E27FC236}">
                <a16:creationId xmlns:a16="http://schemas.microsoft.com/office/drawing/2014/main" id="{9DC1B4B4-40F1-4DEF-830A-E3F36E7BE64C}"/>
              </a:ext>
            </a:extLst>
          </p:cNvPr>
          <p:cNvSpPr>
            <a:spLocks noGrp="1"/>
          </p:cNvSpPr>
          <p:nvPr>
            <p:ph type="body" sz="quarter" idx="10"/>
          </p:nvPr>
        </p:nvSpPr>
        <p:spPr>
          <a:xfrm>
            <a:off x="274702" y="1211287"/>
            <a:ext cx="11888787" cy="5496889"/>
          </a:xfrm>
        </p:spPr>
        <p:txBody>
          <a:bodyPr/>
          <a:lstStyle/>
          <a:p>
            <a:r>
              <a:rPr lang="en-US"/>
              <a:t>Orchestrator code </a:t>
            </a:r>
            <a:r>
              <a:rPr lang="en-US" b="1"/>
              <a:t>replayed on every rehydration</a:t>
            </a:r>
            <a:r>
              <a:rPr lang="en-US"/>
              <a:t> to restore local state</a:t>
            </a:r>
          </a:p>
          <a:p>
            <a:pPr lvl="1"/>
            <a:r>
              <a:rPr lang="en-US"/>
              <a:t>Functions calls aren’t replayed – the outputs are remembered.</a:t>
            </a:r>
          </a:p>
          <a:p>
            <a:pPr lvl="1"/>
            <a:endParaRPr lang="en-US"/>
          </a:p>
          <a:p>
            <a:r>
              <a:rPr lang="en-US"/>
              <a:t>Orchestrator code must be deterministic</a:t>
            </a:r>
          </a:p>
          <a:p>
            <a:pPr marL="742950" lvl="1" indent="-514350">
              <a:buFont typeface="+mj-lt"/>
              <a:buAutoNum type="arabicPeriod"/>
            </a:pPr>
            <a:r>
              <a:rPr lang="en-US"/>
              <a:t>Don’t write logic which depends on random numbers, </a:t>
            </a:r>
            <a:r>
              <a:rPr lang="en-US" err="1"/>
              <a:t>DateTime.Now</a:t>
            </a:r>
            <a:r>
              <a:rPr lang="en-US"/>
              <a:t>, etc.</a:t>
            </a:r>
          </a:p>
          <a:p>
            <a:pPr marL="742950" lvl="1" indent="-514350">
              <a:buFont typeface="+mj-lt"/>
              <a:buAutoNum type="arabicPeriod"/>
            </a:pPr>
            <a:r>
              <a:rPr lang="en-US"/>
              <a:t>Never do I/O directly in the orchestrator function</a:t>
            </a:r>
          </a:p>
          <a:p>
            <a:pPr marL="742950" lvl="1" indent="-514350">
              <a:buFont typeface="+mj-lt"/>
              <a:buAutoNum type="arabicPeriod"/>
            </a:pPr>
            <a:r>
              <a:rPr lang="en-US"/>
              <a:t>Don’t write infinite loops</a:t>
            </a:r>
          </a:p>
          <a:p>
            <a:pPr marL="742950" lvl="1" indent="-514350">
              <a:buFont typeface="+mj-lt"/>
              <a:buAutoNum type="arabicPeriod"/>
            </a:pPr>
            <a:r>
              <a:rPr lang="en-US"/>
              <a:t>Use the built in workarounds for #1-3</a:t>
            </a:r>
          </a:p>
          <a:p>
            <a:pPr lvl="1"/>
            <a:endParaRPr lang="en-US"/>
          </a:p>
        </p:txBody>
      </p:sp>
    </p:spTree>
    <p:extLst>
      <p:ext uri="{BB962C8B-B14F-4D97-AF65-F5344CB8AC3E}">
        <p14:creationId xmlns:p14="http://schemas.microsoft.com/office/powerpoint/2010/main" val="3228493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sz="7200" dirty="0"/>
              <a:t>Resources</a:t>
            </a:r>
          </a:p>
        </p:txBody>
      </p:sp>
    </p:spTree>
    <p:extLst>
      <p:ext uri="{BB962C8B-B14F-4D97-AF65-F5344CB8AC3E}">
        <p14:creationId xmlns:p14="http://schemas.microsoft.com/office/powerpoint/2010/main" val="305233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82CBC56-5AC8-4CE0-A33D-AAF234FC20CB}"/>
              </a:ext>
            </a:extLst>
          </p:cNvPr>
          <p:cNvSpPr>
            <a:spLocks noGrp="1"/>
          </p:cNvSpPr>
          <p:nvPr>
            <p:ph type="title"/>
          </p:nvPr>
        </p:nvSpPr>
        <p:spPr/>
        <p:txBody>
          <a:bodyPr/>
          <a:lstStyle/>
          <a:p>
            <a:r>
              <a:rPr lang="en-US"/>
              <a:t>Serverless growth</a:t>
            </a:r>
          </a:p>
        </p:txBody>
      </p:sp>
      <p:pic>
        <p:nvPicPr>
          <p:cNvPr id="29" name="Graphic 28">
            <a:extLst>
              <a:ext uri="{FF2B5EF4-FFF2-40B4-BE49-F238E27FC236}">
                <a16:creationId xmlns:a16="http://schemas.microsoft.com/office/drawing/2014/main" id="{7921E11C-A8D1-4993-87D7-FB7961BAD5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30867" y="3958526"/>
            <a:ext cx="629378" cy="598364"/>
          </a:xfrm>
          <a:prstGeom prst="rect">
            <a:avLst/>
          </a:prstGeom>
        </p:spPr>
      </p:pic>
      <p:sp>
        <p:nvSpPr>
          <p:cNvPr id="30" name="Oval 29">
            <a:extLst>
              <a:ext uri="{FF2B5EF4-FFF2-40B4-BE49-F238E27FC236}">
                <a16:creationId xmlns:a16="http://schemas.microsoft.com/office/drawing/2014/main" id="{80EC410D-525C-4192-A317-6467BB18D9E6}"/>
              </a:ext>
            </a:extLst>
          </p:cNvPr>
          <p:cNvSpPr/>
          <p:nvPr/>
        </p:nvSpPr>
        <p:spPr>
          <a:xfrm>
            <a:off x="5075049" y="2861690"/>
            <a:ext cx="1945427" cy="1844792"/>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36"/>
          </a:p>
        </p:txBody>
      </p:sp>
      <p:cxnSp>
        <p:nvCxnSpPr>
          <p:cNvPr id="5" name="Straight Arrow Connector 4">
            <a:extLst>
              <a:ext uri="{FF2B5EF4-FFF2-40B4-BE49-F238E27FC236}">
                <a16:creationId xmlns:a16="http://schemas.microsoft.com/office/drawing/2014/main" id="{E1A14151-CAD1-40B0-94DA-0710238636C9}"/>
              </a:ext>
            </a:extLst>
          </p:cNvPr>
          <p:cNvCxnSpPr>
            <a:cxnSpLocks/>
          </p:cNvCxnSpPr>
          <p:nvPr/>
        </p:nvCxnSpPr>
        <p:spPr>
          <a:xfrm flipH="1">
            <a:off x="3610961" y="3790312"/>
            <a:ext cx="1083024" cy="0"/>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CB3BA668-EBF7-434A-BFA3-E28C90606FDD}"/>
              </a:ext>
            </a:extLst>
          </p:cNvPr>
          <p:cNvCxnSpPr>
            <a:cxnSpLocks/>
          </p:cNvCxnSpPr>
          <p:nvPr/>
        </p:nvCxnSpPr>
        <p:spPr>
          <a:xfrm>
            <a:off x="7395561" y="3790312"/>
            <a:ext cx="1108468" cy="0"/>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E4429EB6-3768-475A-9359-61715FA87B08}"/>
              </a:ext>
            </a:extLst>
          </p:cNvPr>
          <p:cNvCxnSpPr>
            <a:cxnSpLocks/>
          </p:cNvCxnSpPr>
          <p:nvPr/>
        </p:nvCxnSpPr>
        <p:spPr>
          <a:xfrm>
            <a:off x="6045556" y="4973879"/>
            <a:ext cx="0" cy="722016"/>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D9B6FCF4-7B34-4620-A8AD-9B6FF8096121}"/>
              </a:ext>
            </a:extLst>
          </p:cNvPr>
          <p:cNvCxnSpPr>
            <a:cxnSpLocks/>
          </p:cNvCxnSpPr>
          <p:nvPr/>
        </p:nvCxnSpPr>
        <p:spPr>
          <a:xfrm>
            <a:off x="6045556" y="1925379"/>
            <a:ext cx="0" cy="725103"/>
          </a:xfrm>
          <a:prstGeom prst="straightConnector1">
            <a:avLst/>
          </a:prstGeom>
          <a:ln w="28575" cap="flat" cmpd="sng" algn="ctr">
            <a:solidFill>
              <a:schemeClr val="accent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40" name="Content Placeholder 18">
            <a:extLst>
              <a:ext uri="{FF2B5EF4-FFF2-40B4-BE49-F238E27FC236}">
                <a16:creationId xmlns:a16="http://schemas.microsoft.com/office/drawing/2014/main" id="{BD664E36-8F6D-489A-8DB4-138A9CF88F0D}"/>
              </a:ext>
            </a:extLst>
          </p:cNvPr>
          <p:cNvSpPr txBox="1">
            <a:spLocks/>
          </p:cNvSpPr>
          <p:nvPr/>
        </p:nvSpPr>
        <p:spPr>
          <a:xfrm>
            <a:off x="1184083" y="3306034"/>
            <a:ext cx="2492906" cy="996009"/>
          </a:xfrm>
          <a:prstGeom prst="rect">
            <a:avLst/>
          </a:prstGeom>
        </p:spPr>
        <p:txBody>
          <a:bodyPr vert="horz" wrap="square" lIns="149217" tIns="93260" rIns="149217" bIns="93260" rtlCol="0">
            <a:normAutofit fontScale="77500" lnSpcReduction="20000"/>
          </a:bodyPr>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US" sz="3598"/>
              <a:t>Triggers</a:t>
            </a:r>
          </a:p>
          <a:p>
            <a:pPr marL="0" indent="0" algn="ctr">
              <a:buNone/>
            </a:pPr>
            <a:r>
              <a:rPr lang="en-US" sz="2346"/>
              <a:t>Native, 1</a:t>
            </a:r>
            <a:r>
              <a:rPr lang="en-US" sz="2346" baseline="30000"/>
              <a:t>st</a:t>
            </a:r>
            <a:r>
              <a:rPr lang="en-US" sz="2346"/>
              <a:t> party, 3</a:t>
            </a:r>
            <a:r>
              <a:rPr lang="en-US" sz="2346" baseline="30000"/>
              <a:t>rd</a:t>
            </a:r>
            <a:r>
              <a:rPr lang="en-US" sz="2346"/>
              <a:t> party, custom</a:t>
            </a:r>
          </a:p>
        </p:txBody>
      </p:sp>
      <p:sp>
        <p:nvSpPr>
          <p:cNvPr id="42" name="Content Placeholder 18">
            <a:extLst>
              <a:ext uri="{FF2B5EF4-FFF2-40B4-BE49-F238E27FC236}">
                <a16:creationId xmlns:a16="http://schemas.microsoft.com/office/drawing/2014/main" id="{863F9928-9DDD-4CC1-8FAE-52439A81C80B}"/>
              </a:ext>
            </a:extLst>
          </p:cNvPr>
          <p:cNvSpPr txBox="1">
            <a:spLocks/>
          </p:cNvSpPr>
          <p:nvPr/>
        </p:nvSpPr>
        <p:spPr>
          <a:xfrm>
            <a:off x="8426987" y="3306034"/>
            <a:ext cx="2296088" cy="996009"/>
          </a:xfrm>
          <a:prstGeom prst="rect">
            <a:avLst/>
          </a:prstGeom>
        </p:spPr>
        <p:txBody>
          <a:bodyPr vert="horz" wrap="square" lIns="149217" tIns="93260" rIns="149217" bIns="93260" rtlCol="0">
            <a:normAutofit fontScale="77500" lnSpcReduction="20000"/>
          </a:bodyPr>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US" sz="3598"/>
              <a:t>Connectivity</a:t>
            </a:r>
          </a:p>
          <a:p>
            <a:pPr marL="0" indent="0" algn="ctr">
              <a:buNone/>
            </a:pPr>
            <a:r>
              <a:rPr lang="en-US" sz="2346"/>
              <a:t>Bindings + Connectors</a:t>
            </a:r>
          </a:p>
        </p:txBody>
      </p:sp>
      <p:sp>
        <p:nvSpPr>
          <p:cNvPr id="43" name="Content Placeholder 18">
            <a:extLst>
              <a:ext uri="{FF2B5EF4-FFF2-40B4-BE49-F238E27FC236}">
                <a16:creationId xmlns:a16="http://schemas.microsoft.com/office/drawing/2014/main" id="{CDABF70D-E06A-48B1-A18E-37815CC55DEB}"/>
              </a:ext>
            </a:extLst>
          </p:cNvPr>
          <p:cNvSpPr txBox="1">
            <a:spLocks/>
          </p:cNvSpPr>
          <p:nvPr/>
        </p:nvSpPr>
        <p:spPr>
          <a:xfrm>
            <a:off x="4976079" y="5695895"/>
            <a:ext cx="2242063" cy="965518"/>
          </a:xfrm>
          <a:prstGeom prst="rect">
            <a:avLst/>
          </a:prstGeom>
        </p:spPr>
        <p:txBody>
          <a:bodyPr vert="horz" wrap="square" lIns="149217" tIns="93260" rIns="149217" bIns="93260" rtlCol="0">
            <a:normAutofit fontScale="77500" lnSpcReduction="20000"/>
          </a:bodyPr>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US" sz="3598"/>
              <a:t>Tooling</a:t>
            </a:r>
          </a:p>
          <a:p>
            <a:pPr marL="0" indent="0" algn="ctr">
              <a:buNone/>
            </a:pPr>
            <a:r>
              <a:rPr lang="en-US" sz="2346"/>
              <a:t>VS, VS Code, CLI, MacOS / Linux</a:t>
            </a:r>
          </a:p>
        </p:txBody>
      </p:sp>
      <p:sp>
        <p:nvSpPr>
          <p:cNvPr id="44" name="Content Placeholder 18">
            <a:extLst>
              <a:ext uri="{FF2B5EF4-FFF2-40B4-BE49-F238E27FC236}">
                <a16:creationId xmlns:a16="http://schemas.microsoft.com/office/drawing/2014/main" id="{79615BEE-C779-406E-810F-6C90D6A74E3E}"/>
              </a:ext>
            </a:extLst>
          </p:cNvPr>
          <p:cNvSpPr txBox="1">
            <a:spLocks/>
          </p:cNvSpPr>
          <p:nvPr/>
        </p:nvSpPr>
        <p:spPr>
          <a:xfrm>
            <a:off x="4970187" y="821308"/>
            <a:ext cx="2253846" cy="1021005"/>
          </a:xfrm>
          <a:prstGeom prst="rect">
            <a:avLst/>
          </a:prstGeom>
        </p:spPr>
        <p:txBody>
          <a:bodyPr vert="horz" wrap="square" lIns="149217" tIns="93260" rIns="149217" bIns="93260" rtlCol="0">
            <a:normAutofit fontScale="70000" lnSpcReduction="20000"/>
          </a:bodyPr>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US" sz="3978"/>
              <a:t>Frameworks </a:t>
            </a:r>
          </a:p>
          <a:p>
            <a:pPr marL="0" indent="0" algn="ctr">
              <a:buNone/>
            </a:pPr>
            <a:r>
              <a:rPr lang="en-US" sz="2652"/>
              <a:t>.NET, Node,</a:t>
            </a:r>
          </a:p>
          <a:p>
            <a:pPr marL="0" indent="0" algn="ctr">
              <a:buNone/>
            </a:pPr>
            <a:r>
              <a:rPr lang="en-US" sz="2652"/>
              <a:t>Python, PHP</a:t>
            </a:r>
          </a:p>
        </p:txBody>
      </p:sp>
      <p:pic>
        <p:nvPicPr>
          <p:cNvPr id="45" name="Picture 44">
            <a:extLst>
              <a:ext uri="{FF2B5EF4-FFF2-40B4-BE49-F238E27FC236}">
                <a16:creationId xmlns:a16="http://schemas.microsoft.com/office/drawing/2014/main" id="{7E5262F3-8FD3-4098-981E-43F26A08F1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00230" y="3272492"/>
            <a:ext cx="622921" cy="622921"/>
          </a:xfrm>
          <a:prstGeom prst="rect">
            <a:avLst/>
          </a:prstGeom>
        </p:spPr>
      </p:pic>
      <p:sp>
        <p:nvSpPr>
          <p:cNvPr id="46" name="Oval 45">
            <a:extLst>
              <a:ext uri="{FF2B5EF4-FFF2-40B4-BE49-F238E27FC236}">
                <a16:creationId xmlns:a16="http://schemas.microsoft.com/office/drawing/2014/main" id="{5C423593-A1DE-433B-A7D2-99C464381989}"/>
              </a:ext>
            </a:extLst>
          </p:cNvPr>
          <p:cNvSpPr/>
          <p:nvPr/>
        </p:nvSpPr>
        <p:spPr>
          <a:xfrm>
            <a:off x="4916973" y="2687502"/>
            <a:ext cx="2258937" cy="2174415"/>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36"/>
          </a:p>
        </p:txBody>
      </p:sp>
      <p:pic>
        <p:nvPicPr>
          <p:cNvPr id="21" name="Picture 20">
            <a:extLst>
              <a:ext uri="{FF2B5EF4-FFF2-40B4-BE49-F238E27FC236}">
                <a16:creationId xmlns:a16="http://schemas.microsoft.com/office/drawing/2014/main" id="{500B471B-F77B-432C-9D76-5C95831217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65911" y="3347443"/>
            <a:ext cx="869708" cy="456596"/>
          </a:xfrm>
          <a:prstGeom prst="rect">
            <a:avLst/>
          </a:prstGeom>
        </p:spPr>
      </p:pic>
    </p:spTree>
    <p:extLst>
      <p:ext uri="{BB962C8B-B14F-4D97-AF65-F5344CB8AC3E}">
        <p14:creationId xmlns:p14="http://schemas.microsoft.com/office/powerpoint/2010/main" val="1200622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0912-28F1-42A1-A7CE-7869D95F3A1D}"/>
              </a:ext>
            </a:extLst>
          </p:cNvPr>
          <p:cNvSpPr>
            <a:spLocks noGrp="1"/>
          </p:cNvSpPr>
          <p:nvPr>
            <p:ph type="title"/>
          </p:nvPr>
        </p:nvSpPr>
        <p:spPr/>
        <p:txBody>
          <a:bodyPr/>
          <a:lstStyle/>
          <a:p>
            <a:r>
              <a:rPr lang="en-US"/>
              <a:t>Customer Reference Architectures</a:t>
            </a:r>
          </a:p>
        </p:txBody>
      </p:sp>
      <p:sp>
        <p:nvSpPr>
          <p:cNvPr id="3" name="Text Placeholder 2">
            <a:extLst>
              <a:ext uri="{FF2B5EF4-FFF2-40B4-BE49-F238E27FC236}">
                <a16:creationId xmlns:a16="http://schemas.microsoft.com/office/drawing/2014/main" id="{2F1C00FC-B2BA-423A-AFC4-AD61461A6BCB}"/>
              </a:ext>
            </a:extLst>
          </p:cNvPr>
          <p:cNvSpPr>
            <a:spLocks noGrp="1"/>
          </p:cNvSpPr>
          <p:nvPr>
            <p:ph type="body" sz="quarter" idx="10"/>
          </p:nvPr>
        </p:nvSpPr>
        <p:spPr>
          <a:xfrm>
            <a:off x="274702" y="1211287"/>
            <a:ext cx="11888787" cy="4191917"/>
          </a:xfrm>
        </p:spPr>
        <p:txBody>
          <a:bodyPr/>
          <a:lstStyle/>
          <a:p>
            <a:pPr marL="0" indent="0">
              <a:buNone/>
            </a:pPr>
            <a:endParaRPr lang="en-US" sz="4000" b="1" u="sng">
              <a:hlinkClick r:id="rId3" tooltip="https://microsoft.github.io/techcasestudies/#technology=Azure%20Functions&amp;sortBy=featured"/>
            </a:endParaRPr>
          </a:p>
          <a:p>
            <a:pPr marL="0" indent="0">
              <a:buNone/>
            </a:pPr>
            <a:r>
              <a:rPr lang="en-US" sz="4000" b="1" u="sng">
                <a:hlinkClick r:id="rId3" tooltip="https://microsoft.github.io/techcasestudies/#technology=Azure%20Functions&amp;sortBy=featured"/>
              </a:rPr>
              <a:t>Example Business Use Cases for Functions</a:t>
            </a:r>
            <a:endParaRPr lang="en-US" sz="4000" b="1" u="sng">
              <a:hlinkClick r:id="rId4" tooltip="https://microsoft.github.io/techcasestudies/#technology=Azure%20Functions&amp;sortBy=featured"/>
            </a:endParaRPr>
          </a:p>
          <a:p>
            <a:endParaRPr lang="en-US" sz="4000">
              <a:hlinkClick r:id="rId4" tooltip="https://microsoft.github.io/techcasestudies/#technology=Azure%20Functions&amp;sortBy=featured"/>
            </a:endParaRPr>
          </a:p>
          <a:p>
            <a:pPr marL="0" indent="0">
              <a:buNone/>
            </a:pPr>
            <a:r>
              <a:rPr lang="en-US" sz="4000" b="1" u="sng">
                <a:hlinkClick r:id="rId4" tooltip="https://microsoft.github.io/techcasestudies/#technology=Azure%20Functions&amp;sortBy=featured"/>
              </a:rPr>
              <a:t>Reference Architectures</a:t>
            </a:r>
          </a:p>
          <a:p>
            <a:endParaRPr lang="en-US" sz="2800">
              <a:hlinkClick r:id="rId5"/>
            </a:endParaRPr>
          </a:p>
          <a:p>
            <a:pPr marL="0" indent="0">
              <a:buNone/>
            </a:pPr>
            <a:endParaRPr lang="en-US" sz="2800"/>
          </a:p>
          <a:p>
            <a:endParaRPr lang="en-US" sz="2800"/>
          </a:p>
        </p:txBody>
      </p:sp>
    </p:spTree>
    <p:extLst>
      <p:ext uri="{BB962C8B-B14F-4D97-AF65-F5344CB8AC3E}">
        <p14:creationId xmlns:p14="http://schemas.microsoft.com/office/powerpoint/2010/main" val="240523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0912-28F1-42A1-A7CE-7869D95F3A1D}"/>
              </a:ext>
            </a:extLst>
          </p:cNvPr>
          <p:cNvSpPr>
            <a:spLocks noGrp="1"/>
          </p:cNvSpPr>
          <p:nvPr>
            <p:ph type="title"/>
          </p:nvPr>
        </p:nvSpPr>
        <p:spPr/>
        <p:txBody>
          <a:bodyPr/>
          <a:lstStyle/>
          <a:p>
            <a:r>
              <a:rPr lang="en-US"/>
              <a:t>Tools to Learn More</a:t>
            </a:r>
          </a:p>
        </p:txBody>
      </p:sp>
      <p:sp>
        <p:nvSpPr>
          <p:cNvPr id="3" name="Text Placeholder 2">
            <a:extLst>
              <a:ext uri="{FF2B5EF4-FFF2-40B4-BE49-F238E27FC236}">
                <a16:creationId xmlns:a16="http://schemas.microsoft.com/office/drawing/2014/main" id="{2F1C00FC-B2BA-423A-AFC4-AD61461A6BCB}"/>
              </a:ext>
            </a:extLst>
          </p:cNvPr>
          <p:cNvSpPr>
            <a:spLocks noGrp="1"/>
          </p:cNvSpPr>
          <p:nvPr>
            <p:ph type="body" sz="quarter" idx="10"/>
          </p:nvPr>
        </p:nvSpPr>
        <p:spPr>
          <a:xfrm>
            <a:off x="274702" y="1211287"/>
            <a:ext cx="11888787" cy="2468368"/>
          </a:xfrm>
        </p:spPr>
        <p:txBody>
          <a:bodyPr/>
          <a:lstStyle/>
          <a:p>
            <a:pPr marL="0" indent="0">
              <a:buNone/>
            </a:pPr>
            <a:r>
              <a:rPr lang="en-US" sz="2800">
                <a:hlinkClick r:id="rId3"/>
              </a:rPr>
              <a:t>Serverless Workshop</a:t>
            </a:r>
          </a:p>
          <a:p>
            <a:endParaRPr lang="en-US" sz="2800">
              <a:hlinkClick r:id="rId3"/>
            </a:endParaRPr>
          </a:p>
          <a:p>
            <a:pPr marL="0" indent="0">
              <a:buNone/>
            </a:pPr>
            <a:r>
              <a:rPr lang="en-US" sz="2800" u="sng">
                <a:hlinkClick r:id="rId4"/>
              </a:rPr>
              <a:t>Another Serverless Workshop</a:t>
            </a:r>
            <a:endParaRPr lang="en-US" sz="2800" u="sng"/>
          </a:p>
          <a:p>
            <a:pPr marL="0" indent="0">
              <a:buNone/>
            </a:pPr>
            <a:endParaRPr lang="en-US" sz="2800" u="sng"/>
          </a:p>
          <a:p>
            <a:pPr marL="0" indent="0">
              <a:buNone/>
            </a:pPr>
            <a:r>
              <a:rPr lang="en-US" sz="2800" u="sng">
                <a:hlinkClick r:id="rId5"/>
              </a:rPr>
              <a:t>Hands On Lab</a:t>
            </a:r>
            <a:endParaRPr lang="en-US" sz="2800" u="sng"/>
          </a:p>
        </p:txBody>
      </p:sp>
    </p:spTree>
    <p:extLst>
      <p:ext uri="{BB962C8B-B14F-4D97-AF65-F5344CB8AC3E}">
        <p14:creationId xmlns:p14="http://schemas.microsoft.com/office/powerpoint/2010/main" val="35532493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Functions is an Open Source project	</a:t>
            </a:r>
          </a:p>
        </p:txBody>
      </p:sp>
      <p:sp>
        <p:nvSpPr>
          <p:cNvPr id="3" name="Text Placeholder 2"/>
          <p:cNvSpPr>
            <a:spLocks noGrp="1"/>
          </p:cNvSpPr>
          <p:nvPr>
            <p:ph type="body" sz="quarter" idx="10"/>
          </p:nvPr>
        </p:nvSpPr>
        <p:spPr>
          <a:xfrm>
            <a:off x="274638" y="1212850"/>
            <a:ext cx="11887200" cy="5355312"/>
          </a:xfrm>
        </p:spPr>
        <p:txBody>
          <a:bodyPr/>
          <a:lstStyle/>
          <a:p>
            <a:endParaRPr lang="en-US">
              <a:hlinkClick r:id="rId3"/>
            </a:endParaRPr>
          </a:p>
          <a:p>
            <a:r>
              <a:rPr lang="en-US">
                <a:hlinkClick r:id="rId3"/>
              </a:rPr>
              <a:t>https://github.com/Azure/Azure-Functions</a:t>
            </a:r>
            <a:endParaRPr lang="en-US"/>
          </a:p>
          <a:p>
            <a:endParaRPr lang="en-US"/>
          </a:p>
          <a:p>
            <a:pPr marL="342900" indent="-342900">
              <a:buFont typeface="Arial" panose="020B0604020202020204" pitchFamily="34" charset="0"/>
              <a:buChar char="•"/>
            </a:pPr>
            <a:r>
              <a:rPr lang="en-US" sz="2400">
                <a:hlinkClick r:id="rId4"/>
              </a:rPr>
              <a:t>Azure Functions Host</a:t>
            </a:r>
            <a:r>
              <a:rPr lang="en-US" sz="2400"/>
              <a:t> - </a:t>
            </a:r>
            <a:r>
              <a:rPr lang="en-US" sz="2400">
                <a:solidFill>
                  <a:schemeClr val="tx1"/>
                </a:solidFill>
              </a:rPr>
              <a:t>the Azure Functions runtime</a:t>
            </a:r>
          </a:p>
          <a:p>
            <a:pPr marL="342900" indent="-342900">
              <a:buFont typeface="Arial" panose="020B0604020202020204" pitchFamily="34" charset="0"/>
              <a:buChar char="•"/>
            </a:pPr>
            <a:r>
              <a:rPr lang="en-US" sz="2400">
                <a:hlinkClick r:id="rId5"/>
              </a:rPr>
              <a:t>Azure </a:t>
            </a:r>
            <a:r>
              <a:rPr lang="en-US" sz="2400" err="1">
                <a:hlinkClick r:id="rId5"/>
              </a:rPr>
              <a:t>WebJobs</a:t>
            </a:r>
            <a:r>
              <a:rPr lang="en-US" sz="2400">
                <a:hlinkClick r:id="rId5"/>
              </a:rPr>
              <a:t> SDK</a:t>
            </a:r>
            <a:r>
              <a:rPr lang="en-US" sz="2400"/>
              <a:t> - </a:t>
            </a:r>
            <a:r>
              <a:rPr lang="en-US" sz="2400">
                <a:solidFill>
                  <a:schemeClr val="tx1"/>
                </a:solidFill>
              </a:rPr>
              <a:t>the "core" of the Azure Functions runtime and many bindings</a:t>
            </a:r>
          </a:p>
          <a:p>
            <a:pPr marL="342900" indent="-342900">
              <a:buFont typeface="Arial" panose="020B0604020202020204" pitchFamily="34" charset="0"/>
              <a:buChar char="•"/>
            </a:pPr>
            <a:r>
              <a:rPr lang="en-US" sz="2400">
                <a:hlinkClick r:id="rId6"/>
              </a:rPr>
              <a:t>Azure </a:t>
            </a:r>
            <a:r>
              <a:rPr lang="en-US" sz="2400" err="1">
                <a:hlinkClick r:id="rId6"/>
              </a:rPr>
              <a:t>WebJobs</a:t>
            </a:r>
            <a:r>
              <a:rPr lang="en-US" sz="2400">
                <a:hlinkClick r:id="rId6"/>
              </a:rPr>
              <a:t> SDK extensions</a:t>
            </a:r>
            <a:r>
              <a:rPr lang="en-US" sz="2400"/>
              <a:t> - </a:t>
            </a:r>
            <a:r>
              <a:rPr lang="en-US" sz="2400">
                <a:solidFill>
                  <a:schemeClr val="tx1"/>
                </a:solidFill>
              </a:rPr>
              <a:t>the repositories of many bindings</a:t>
            </a:r>
          </a:p>
          <a:p>
            <a:pPr marL="342900" indent="-342900">
              <a:buFont typeface="Arial" panose="020B0604020202020204" pitchFamily="34" charset="0"/>
              <a:buChar char="•"/>
            </a:pPr>
            <a:r>
              <a:rPr lang="en-US" sz="2400">
                <a:hlinkClick r:id="rId7"/>
              </a:rPr>
              <a:t>Azure Functions Core Tools</a:t>
            </a:r>
            <a:r>
              <a:rPr lang="en-US" sz="2400"/>
              <a:t> - </a:t>
            </a:r>
            <a:r>
              <a:rPr lang="en-US" sz="2400">
                <a:solidFill>
                  <a:schemeClr val="tx1"/>
                </a:solidFill>
              </a:rPr>
              <a:t>the command line tool for Azure Functions</a:t>
            </a:r>
          </a:p>
          <a:p>
            <a:pPr marL="342900" indent="-342900">
              <a:buFont typeface="Arial" panose="020B0604020202020204" pitchFamily="34" charset="0"/>
              <a:buChar char="•"/>
            </a:pPr>
            <a:r>
              <a:rPr lang="en-US" sz="2400">
                <a:hlinkClick r:id="rId8"/>
              </a:rPr>
              <a:t>Azure Functions Portal</a:t>
            </a:r>
            <a:r>
              <a:rPr lang="en-US" sz="2400"/>
              <a:t> - </a:t>
            </a:r>
            <a:r>
              <a:rPr lang="en-US" sz="2400">
                <a:solidFill>
                  <a:schemeClr val="tx1"/>
                </a:solidFill>
              </a:rPr>
              <a:t>the UX for the Functions development portal</a:t>
            </a:r>
          </a:p>
          <a:p>
            <a:pPr marL="342900" indent="-342900">
              <a:buFont typeface="Arial" panose="020B0604020202020204" pitchFamily="34" charset="0"/>
              <a:buChar char="•"/>
            </a:pPr>
            <a:r>
              <a:rPr lang="en-US" sz="2400">
                <a:hlinkClick r:id="rId9"/>
              </a:rPr>
              <a:t>Azure Functions templates</a:t>
            </a:r>
            <a:r>
              <a:rPr lang="en-US" sz="2400"/>
              <a:t> - </a:t>
            </a:r>
            <a:r>
              <a:rPr lang="en-US" sz="2400">
                <a:solidFill>
                  <a:schemeClr val="tx1"/>
                </a:solidFill>
              </a:rPr>
              <a:t>the templates which show up the Azure Functions portal</a:t>
            </a:r>
          </a:p>
          <a:p>
            <a:pPr marL="342900" indent="-342900">
              <a:buFont typeface="Arial" panose="020B0604020202020204" pitchFamily="34" charset="0"/>
              <a:buChar char="•"/>
            </a:pPr>
            <a:r>
              <a:rPr lang="en-US" sz="2400">
                <a:hlinkClick r:id="rId10"/>
              </a:rPr>
              <a:t>Azure Functions samples</a:t>
            </a:r>
            <a:r>
              <a:rPr lang="en-US" sz="2400"/>
              <a:t> - </a:t>
            </a:r>
            <a:r>
              <a:rPr lang="en-US" sz="2400">
                <a:solidFill>
                  <a:schemeClr val="tx1"/>
                </a:solidFill>
              </a:rPr>
              <a:t>repository for some samples on how the runtime works</a:t>
            </a:r>
            <a:endParaRPr lang="en-US">
              <a:solidFill>
                <a:schemeClr val="tx1"/>
              </a:solidFill>
            </a:endParaRPr>
          </a:p>
          <a:p>
            <a:endParaRPr lang="en-US"/>
          </a:p>
        </p:txBody>
      </p:sp>
    </p:spTree>
    <p:extLst>
      <p:ext uri="{BB962C8B-B14F-4D97-AF65-F5344CB8AC3E}">
        <p14:creationId xmlns:p14="http://schemas.microsoft.com/office/powerpoint/2010/main" val="70755576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Serverless application platform components</a:t>
            </a:r>
          </a:p>
        </p:txBody>
      </p:sp>
      <p:sp>
        <p:nvSpPr>
          <p:cNvPr id="16" name="Rectangle 15"/>
          <p:cNvSpPr/>
          <p:nvPr/>
        </p:nvSpPr>
        <p:spPr bwMode="auto">
          <a:xfrm>
            <a:off x="3305358" y="1582600"/>
            <a:ext cx="8637138" cy="4788355"/>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274242"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Segoe UI" pitchFamily="34" charset="0"/>
              </a:rPr>
              <a:t>Platform</a:t>
            </a:r>
          </a:p>
        </p:txBody>
      </p:sp>
      <p:grpSp>
        <p:nvGrpSpPr>
          <p:cNvPr id="36" name="Group 35">
            <a:extLst>
              <a:ext uri="{FF2B5EF4-FFF2-40B4-BE49-F238E27FC236}">
                <a16:creationId xmlns:a16="http://schemas.microsoft.com/office/drawing/2014/main" id="{175652AA-13F9-4707-A9C6-B55726FC4687}"/>
              </a:ext>
            </a:extLst>
          </p:cNvPr>
          <p:cNvGrpSpPr/>
          <p:nvPr/>
        </p:nvGrpSpPr>
        <p:grpSpPr>
          <a:xfrm>
            <a:off x="6275992" y="2399490"/>
            <a:ext cx="2793757" cy="2011027"/>
            <a:chOff x="6265951" y="2389036"/>
            <a:chExt cx="2794153" cy="2011312"/>
          </a:xfrm>
        </p:grpSpPr>
        <p:sp>
          <p:nvSpPr>
            <p:cNvPr id="58" name="Rectangle 57"/>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1" tIns="149196" rIns="186494" bIns="149196" numCol="1" spcCol="0" rtlCol="0" fromWordArt="0" anchor="ctr" anchorCtr="0" forceAA="0" compatLnSpc="1">
              <a:prstTxWarp prst="textNoShape">
                <a:avLst/>
              </a:prstTxWarp>
              <a:noAutofit/>
            </a:bodyPr>
            <a:lstStyle/>
            <a:p>
              <a:pPr marL="0" marR="0" lvl="0" indent="0" algn="l" defTabSz="95085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Design workflows and orchestrate processes</a:t>
              </a:r>
              <a:endPar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9" name="Group 38">
            <a:extLst>
              <a:ext uri="{FF2B5EF4-FFF2-40B4-BE49-F238E27FC236}">
                <a16:creationId xmlns:a16="http://schemas.microsoft.com/office/drawing/2014/main" id="{7D77C0AF-F903-4B2A-9EA2-90E264AA40EA}"/>
              </a:ext>
            </a:extLst>
          </p:cNvPr>
          <p:cNvGrpSpPr/>
          <p:nvPr/>
        </p:nvGrpSpPr>
        <p:grpSpPr>
          <a:xfrm>
            <a:off x="3437278" y="5127729"/>
            <a:ext cx="8449119" cy="1137358"/>
            <a:chOff x="3436883" y="5127960"/>
            <a:chExt cx="8450318" cy="1137519"/>
          </a:xfrm>
        </p:grpSpPr>
        <p:sp>
          <p:nvSpPr>
            <p:cNvPr id="78" name="Rectangle 77"/>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sp>
          <p:nvSpPr>
            <p:cNvPr id="73" name="Rectangle 72"/>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76" name="Rectangle 75"/>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sp>
          <p:nvSpPr>
            <p:cNvPr id="7" name="Rectangle 6"/>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sp>
          <p:nvSpPr>
            <p:cNvPr id="96" name="Rectangle 95"/>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01C07370-93F9-4248-84DE-5EDFA8FEBCB5}"/>
              </a:ext>
            </a:extLst>
          </p:cNvPr>
          <p:cNvGrpSpPr/>
          <p:nvPr/>
        </p:nvGrpSpPr>
        <p:grpSpPr>
          <a:xfrm>
            <a:off x="466574" y="1582600"/>
            <a:ext cx="2639049" cy="4788355"/>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274242"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727" tIns="146241" rIns="182802" bIns="146241"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727" tIns="146241" rIns="182802" bIns="146241"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727" tIns="146241" rIns="182802" bIns="146241"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IDE 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727" tIns="146241" rIns="182802" bIns="146241"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727" tIns="146241" rIns="182802" bIns="146241"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19" name="Picture 118"/>
            <p:cNvPicPr>
              <a:picLocks noChangeAspect="1"/>
            </p:cNvPicPr>
            <p:nvPr/>
          </p:nvPicPr>
          <p:blipFill rotWithShape="1">
            <a:blip r:embed="rId16"/>
            <a:srcRect t="24612" b="31602"/>
            <a:stretch/>
          </p:blipFill>
          <p:spPr>
            <a:xfrm>
              <a:off x="548944" y="2579670"/>
              <a:ext cx="925843" cy="373884"/>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1B25196E-D5E4-49A3-B071-864CAAE3863B}"/>
              </a:ext>
            </a:extLst>
          </p:cNvPr>
          <p:cNvGrpSpPr/>
          <p:nvPr/>
        </p:nvGrpSpPr>
        <p:grpSpPr>
          <a:xfrm>
            <a:off x="3425055" y="2399490"/>
            <a:ext cx="2793757" cy="2011027"/>
            <a:chOff x="9093048" y="2389036"/>
            <a:chExt cx="2794153" cy="2011312"/>
          </a:xfrm>
        </p:grpSpPr>
        <p:sp>
          <p:nvSpPr>
            <p:cNvPr id="68" name="Rectangle 67">
              <a:extLst>
                <a:ext uri="{FF2B5EF4-FFF2-40B4-BE49-F238E27FC236}">
                  <a16:creationId xmlns:a16="http://schemas.microsoft.com/office/drawing/2014/main" id="{3AD0958A-B3E2-4B04-A24E-33B887D9AC76}"/>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1" tIns="149196" rIns="186494" bIns="149196" numCol="1" spcCol="0" rtlCol="0" fromWordArt="0" anchor="ctr" anchorCtr="0" forceAA="0" compatLnSpc="1">
              <a:prstTxWarp prst="textNoShape">
                <a:avLst/>
              </a:prstTxWarp>
              <a:noAutofit/>
            </a:bodyPr>
            <a:lstStyle/>
            <a:p>
              <a:pPr marL="0" marR="0" lvl="0" indent="0" algn="l" defTabSz="95085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Event Grid</a:t>
              </a:r>
            </a:p>
          </p:txBody>
        </p:sp>
        <p:sp>
          <p:nvSpPr>
            <p:cNvPr id="74" name="Rectangle 73">
              <a:extLst>
                <a:ext uri="{FF2B5EF4-FFF2-40B4-BE49-F238E27FC236}">
                  <a16:creationId xmlns:a16="http://schemas.microsoft.com/office/drawing/2014/main" id="{F09763F7-6821-40B0-B7AC-FDDC68810CC6}"/>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Manage all events that can trigger code or logic</a:t>
              </a:r>
              <a:endPar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pic>
          <p:nvPicPr>
            <p:cNvPr id="77" name="Picture 14" descr="Image result for azure event grid">
              <a:extLst>
                <a:ext uri="{FF2B5EF4-FFF2-40B4-BE49-F238E27FC236}">
                  <a16:creationId xmlns:a16="http://schemas.microsoft.com/office/drawing/2014/main" id="{D6F6B0FD-D471-4D02-A6BD-65748B515A80}"/>
                </a:ext>
              </a:extLst>
            </p:cNvPr>
            <p:cNvPicPr>
              <a:picLocks noChangeAspect="1" noChangeArrowheads="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FD7A6A91-8AEF-44FA-B6FE-3C40FFEA9B3F}"/>
              </a:ext>
            </a:extLst>
          </p:cNvPr>
          <p:cNvGrpSpPr/>
          <p:nvPr/>
        </p:nvGrpSpPr>
        <p:grpSpPr>
          <a:xfrm>
            <a:off x="9126930" y="2399490"/>
            <a:ext cx="2793757" cy="2011027"/>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1" tIns="149196" rIns="186494" bIns="149196" numCol="1" spcCol="0" rtlCol="0" fromWordArt="0" anchor="ctr" anchorCtr="0" forceAA="0" compatLnSpc="1">
              <a:prstTxWarp prst="textNoShape">
                <a:avLst/>
              </a:prstTxWarp>
              <a:noAutofit/>
            </a:bodyPr>
            <a:lstStyle/>
            <a:p>
              <a:pPr marL="0" marR="0" lvl="0" indent="0" algn="l" defTabSz="95085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91401" tIns="45700" rIns="91401" bIns="45700" numCol="1" anchor="t" anchorCtr="0" compatLnSpc="1">
                <a:prstTxWarp prst="textNoShape">
                  <a:avLst/>
                </a:prstTxWarp>
              </a:bodyPr>
              <a:lstStyle/>
              <a:p>
                <a:pPr marL="0" marR="0" lvl="0" indent="0" algn="l"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3404839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a:t>Q &amp; A</a:t>
            </a:r>
            <a:endParaRPr lang="en-US" sz="7200"/>
          </a:p>
        </p:txBody>
      </p:sp>
    </p:spTree>
    <p:extLst>
      <p:ext uri="{BB962C8B-B14F-4D97-AF65-F5344CB8AC3E}">
        <p14:creationId xmlns:p14="http://schemas.microsoft.com/office/powerpoint/2010/main" val="51505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us 17">
            <a:extLst>
              <a:ext uri="{FF2B5EF4-FFF2-40B4-BE49-F238E27FC236}">
                <a16:creationId xmlns:a16="http://schemas.microsoft.com/office/drawing/2014/main" id="{F3582905-20B6-474B-A5F3-8CC5AFE9930D}"/>
              </a:ext>
            </a:extLst>
          </p:cNvPr>
          <p:cNvSpPr/>
          <p:nvPr/>
        </p:nvSpPr>
        <p:spPr bwMode="auto">
          <a:xfrm>
            <a:off x="2881094" y="3227868"/>
            <a:ext cx="503193" cy="437220"/>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err="1">
              <a:solidFill>
                <a:schemeClr val="tx1"/>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11A44AC1-49CA-4F97-B0B2-DAE55C4AF554}"/>
              </a:ext>
            </a:extLst>
          </p:cNvPr>
          <p:cNvSpPr txBox="1">
            <a:spLocks/>
          </p:cNvSpPr>
          <p:nvPr/>
        </p:nvSpPr>
        <p:spPr>
          <a:xfrm>
            <a:off x="838200" y="365125"/>
            <a:ext cx="10515600" cy="132556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t>Final Thoughts</a:t>
            </a:r>
          </a:p>
        </p:txBody>
      </p:sp>
      <p:sp>
        <p:nvSpPr>
          <p:cNvPr id="4" name="Content Placeholder 2">
            <a:extLst>
              <a:ext uri="{FF2B5EF4-FFF2-40B4-BE49-F238E27FC236}">
                <a16:creationId xmlns:a16="http://schemas.microsoft.com/office/drawing/2014/main" id="{6D2A9CBF-EBB4-414C-B959-238E237FCABF}"/>
              </a:ext>
            </a:extLst>
          </p:cNvPr>
          <p:cNvSpPr txBox="1">
            <a:spLocks/>
          </p:cNvSpPr>
          <p:nvPr/>
        </p:nvSpPr>
        <p:spPr>
          <a:xfrm>
            <a:off x="838200" y="1690688"/>
            <a:ext cx="10515600" cy="4346697"/>
          </a:xfrm>
          <a:prstGeom prst="rect">
            <a:avLst/>
          </a:prstGeom>
        </p:spPr>
        <p:txBody>
          <a:bodyPr>
            <a:norm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Try Azure Functions!</a:t>
            </a:r>
          </a:p>
          <a:p>
            <a:pPr marL="0" indent="0">
              <a:buNone/>
            </a:pPr>
            <a:endParaRPr lang="en-US" dirty="0"/>
          </a:p>
          <a:p>
            <a:pPr marL="0" indent="0">
              <a:buNone/>
            </a:pPr>
            <a:r>
              <a:rPr lang="en-US" dirty="0"/>
              <a:t>Engage on Twitter:</a:t>
            </a:r>
          </a:p>
          <a:p>
            <a:endParaRPr lang="en-US" dirty="0"/>
          </a:p>
          <a:p>
            <a:pPr marL="0" indent="0">
              <a:buNone/>
            </a:pPr>
            <a:r>
              <a:rPr lang="en-US" dirty="0"/>
              <a:t>Azure Functions Team</a:t>
            </a:r>
          </a:p>
          <a:p>
            <a:pPr marL="0" indent="0">
              <a:buNone/>
            </a:pPr>
            <a:r>
              <a:rPr lang="en-US" dirty="0"/>
              <a:t>@</a:t>
            </a:r>
            <a:r>
              <a:rPr lang="en-US" dirty="0" err="1"/>
              <a:t>AzureFunctions</a:t>
            </a:r>
            <a:endParaRPr lang="en-US" dirty="0"/>
          </a:p>
          <a:p>
            <a:pPr marL="0" indent="0">
              <a:buNone/>
            </a:pPr>
            <a:endParaRPr lang="en-US" dirty="0">
              <a:cs typeface="Segoe UI Semilight"/>
            </a:endParaRPr>
          </a:p>
          <a:p>
            <a:endParaRPr lang="en-US" sz="4000" dirty="0"/>
          </a:p>
          <a:p>
            <a:pPr marL="0" indent="0">
              <a:buNone/>
            </a:pPr>
            <a:endParaRPr lang="en-US" dirty="0"/>
          </a:p>
          <a:p>
            <a:endParaRPr lang="en-US" dirty="0"/>
          </a:p>
        </p:txBody>
      </p:sp>
      <p:pic>
        <p:nvPicPr>
          <p:cNvPr id="6" name="Picture 6">
            <a:extLst>
              <a:ext uri="{FF2B5EF4-FFF2-40B4-BE49-F238E27FC236}">
                <a16:creationId xmlns:a16="http://schemas.microsoft.com/office/drawing/2014/main" id="{01672719-9118-4049-934D-E7614A8C27F4}"/>
              </a:ext>
            </a:extLst>
          </p:cNvPr>
          <p:cNvPicPr>
            <a:picLocks noChangeAspect="1"/>
          </p:cNvPicPr>
          <p:nvPr/>
        </p:nvPicPr>
        <p:blipFill>
          <a:blip r:embed="rId3"/>
          <a:stretch>
            <a:fillRect/>
          </a:stretch>
        </p:blipFill>
        <p:spPr>
          <a:xfrm>
            <a:off x="7118586" y="2049824"/>
            <a:ext cx="3660783" cy="3230528"/>
          </a:xfrm>
          <a:prstGeom prst="rect">
            <a:avLst/>
          </a:prstGeom>
        </p:spPr>
      </p:pic>
    </p:spTree>
    <p:extLst>
      <p:ext uri="{BB962C8B-B14F-4D97-AF65-F5344CB8AC3E}">
        <p14:creationId xmlns:p14="http://schemas.microsoft.com/office/powerpoint/2010/main" val="1938839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sz="7200"/>
              <a:t>Appendix: Building Serverless APIs with Functions</a:t>
            </a:r>
          </a:p>
        </p:txBody>
      </p:sp>
    </p:spTree>
    <p:extLst>
      <p:ext uri="{BB962C8B-B14F-4D97-AF65-F5344CB8AC3E}">
        <p14:creationId xmlns:p14="http://schemas.microsoft.com/office/powerpoint/2010/main" val="5786979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55768" y="372393"/>
            <a:ext cx="10724938" cy="1351952"/>
          </a:xfrm>
        </p:spPr>
        <p:txBody>
          <a:bodyPr/>
          <a:lstStyle/>
          <a:p>
            <a:r>
              <a:rPr lang="en-US"/>
              <a:t>Deployment and management isolation</a:t>
            </a:r>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55768" y="1724344"/>
            <a:ext cx="795824" cy="795824"/>
          </a:xfrm>
        </p:spPr>
      </p:pic>
      <p:pic>
        <p:nvPicPr>
          <p:cNvPr id="9"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768" y="3099350"/>
            <a:ext cx="795824" cy="795824"/>
          </a:xfrm>
          <a:prstGeom prst="rect">
            <a:avLst/>
          </a:prstGeom>
        </p:spPr>
      </p:pic>
      <p:pic>
        <p:nvPicPr>
          <p:cNvPr id="10"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768" y="4474356"/>
            <a:ext cx="795824" cy="795824"/>
          </a:xfrm>
          <a:prstGeom prst="rect">
            <a:avLst/>
          </a:prstGeom>
        </p:spPr>
      </p:pic>
      <p:sp>
        <p:nvSpPr>
          <p:cNvPr id="17" name="TextBox 16"/>
          <p:cNvSpPr txBox="1"/>
          <p:nvPr/>
        </p:nvSpPr>
        <p:spPr>
          <a:xfrm>
            <a:off x="1850209" y="1933915"/>
            <a:ext cx="1201688" cy="338554"/>
          </a:xfrm>
          <a:prstGeom prst="rect">
            <a:avLst/>
          </a:prstGeom>
          <a:noFill/>
        </p:spPr>
        <p:txBody>
          <a:bodyPr wrap="square" rtlCol="0">
            <a:spAutoFit/>
          </a:bodyPr>
          <a:lstStyle/>
          <a:p>
            <a:pPr defTabSz="932597"/>
            <a:r>
              <a:rPr lang="en-US" sz="1600" kern="0">
                <a:solidFill>
                  <a:sysClr val="windowText" lastClr="000000"/>
                </a:solidFill>
              </a:rPr>
              <a:t>Customers</a:t>
            </a:r>
            <a:endParaRPr lang="en-US" sz="1836" kern="0">
              <a:solidFill>
                <a:sysClr val="windowText" lastClr="000000"/>
              </a:solidFill>
            </a:endParaRPr>
          </a:p>
        </p:txBody>
      </p:sp>
      <p:sp>
        <p:nvSpPr>
          <p:cNvPr id="19" name="TextBox 18"/>
          <p:cNvSpPr txBox="1"/>
          <p:nvPr/>
        </p:nvSpPr>
        <p:spPr>
          <a:xfrm>
            <a:off x="1850209" y="3308920"/>
            <a:ext cx="1198187" cy="382308"/>
          </a:xfrm>
          <a:prstGeom prst="rect">
            <a:avLst/>
          </a:prstGeom>
          <a:noFill/>
        </p:spPr>
        <p:txBody>
          <a:bodyPr wrap="square" rtlCol="0">
            <a:spAutoFit/>
          </a:bodyPr>
          <a:lstStyle/>
          <a:p>
            <a:pPr defTabSz="932597"/>
            <a:r>
              <a:rPr lang="en-US" sz="1836" kern="0">
                <a:solidFill>
                  <a:sysClr val="windowText" lastClr="000000"/>
                </a:solidFill>
              </a:rPr>
              <a:t>Products</a:t>
            </a:r>
          </a:p>
        </p:txBody>
      </p:sp>
      <p:sp>
        <p:nvSpPr>
          <p:cNvPr id="21" name="TextBox 20"/>
          <p:cNvSpPr txBox="1"/>
          <p:nvPr/>
        </p:nvSpPr>
        <p:spPr>
          <a:xfrm>
            <a:off x="1850209" y="4683925"/>
            <a:ext cx="1198187" cy="382308"/>
          </a:xfrm>
          <a:prstGeom prst="rect">
            <a:avLst/>
          </a:prstGeom>
          <a:noFill/>
        </p:spPr>
        <p:txBody>
          <a:bodyPr wrap="square" rtlCol="0">
            <a:spAutoFit/>
          </a:bodyPr>
          <a:lstStyle/>
          <a:p>
            <a:pPr defTabSz="932597"/>
            <a:r>
              <a:rPr lang="en-US" sz="1836" kern="0">
                <a:solidFill>
                  <a:sysClr val="windowText" lastClr="000000"/>
                </a:solidFill>
              </a:rPr>
              <a:t>Orders</a:t>
            </a:r>
          </a:p>
        </p:txBody>
      </p:sp>
      <p:grpSp>
        <p:nvGrpSpPr>
          <p:cNvPr id="52" name="Group 51"/>
          <p:cNvGrpSpPr/>
          <p:nvPr/>
        </p:nvGrpSpPr>
        <p:grpSpPr>
          <a:xfrm>
            <a:off x="8575326" y="2125066"/>
            <a:ext cx="3005380" cy="2750011"/>
            <a:chOff x="8407082" y="2083588"/>
            <a:chExt cx="2946718" cy="2696334"/>
          </a:xfrm>
        </p:grpSpPr>
        <p:grpSp>
          <p:nvGrpSpPr>
            <p:cNvPr id="50" name="Group 49"/>
            <p:cNvGrpSpPr/>
            <p:nvPr/>
          </p:nvGrpSpPr>
          <p:grpSpPr>
            <a:xfrm>
              <a:off x="8407082" y="2083588"/>
              <a:ext cx="2946718" cy="2696334"/>
              <a:chOff x="8407082" y="2083588"/>
              <a:chExt cx="2946718" cy="2696334"/>
            </a:xfrm>
          </p:grpSpPr>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3510" y="3038855"/>
                <a:ext cx="780290" cy="780290"/>
              </a:xfrm>
              <a:prstGeom prst="rect">
                <a:avLst/>
              </a:prstGeom>
            </p:spPr>
          </p:pic>
          <p:cxnSp>
            <p:nvCxnSpPr>
              <p:cNvPr id="39" name="Connector: Elbow 38"/>
              <p:cNvCxnSpPr>
                <a:stCxn id="35" idx="1"/>
                <a:endCxn id="26" idx="3"/>
              </p:cNvCxnSpPr>
              <p:nvPr/>
            </p:nvCxnSpPr>
            <p:spPr>
              <a:xfrm rot="10800000">
                <a:off x="8407084" y="2083588"/>
                <a:ext cx="2166427" cy="134541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p:cNvCxnSpPr>
                <a:cxnSpLocks/>
                <a:stCxn id="35" idx="1"/>
                <a:endCxn id="30" idx="3"/>
              </p:cNvCxnSpPr>
              <p:nvPr/>
            </p:nvCxnSpPr>
            <p:spPr>
              <a:xfrm rot="10800000" flipV="1">
                <a:off x="8407084" y="3429000"/>
                <a:ext cx="2166427" cy="135092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cxnSpLocks/>
                <a:stCxn id="35" idx="1"/>
                <a:endCxn id="29" idx="3"/>
              </p:cNvCxnSpPr>
              <p:nvPr/>
            </p:nvCxnSpPr>
            <p:spPr>
              <a:xfrm flipH="1">
                <a:off x="8407082" y="3429000"/>
                <a:ext cx="2166428" cy="27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a:off x="9738841" y="3151999"/>
              <a:ext cx="705642" cy="280718"/>
            </a:xfrm>
            <a:prstGeom prst="rect">
              <a:avLst/>
            </a:prstGeom>
            <a:noFill/>
          </p:spPr>
          <p:txBody>
            <a:bodyPr wrap="none" rtlCol="0">
              <a:spAutoFit/>
            </a:bodyPr>
            <a:lstStyle/>
            <a:p>
              <a:pPr defTabSz="932597"/>
              <a:r>
                <a:rPr lang="en-US" sz="1224" kern="0">
                  <a:solidFill>
                    <a:sysClr val="windowText" lastClr="000000"/>
                  </a:solidFill>
                </a:rPr>
                <a:t>API calls</a:t>
              </a:r>
            </a:p>
          </p:txBody>
        </p:sp>
      </p:grpSp>
      <p:grpSp>
        <p:nvGrpSpPr>
          <p:cNvPr id="69" name="Group 68"/>
          <p:cNvGrpSpPr/>
          <p:nvPr/>
        </p:nvGrpSpPr>
        <p:grpSpPr>
          <a:xfrm>
            <a:off x="3048397" y="1724342"/>
            <a:ext cx="5526931" cy="3545835"/>
            <a:chOff x="2988031" y="1690686"/>
            <a:chExt cx="5419052" cy="3476624"/>
          </a:xfrm>
        </p:grpSpPr>
        <p:grpSp>
          <p:nvGrpSpPr>
            <p:cNvPr id="31" name="Group 30"/>
            <p:cNvGrpSpPr/>
            <p:nvPr/>
          </p:nvGrpSpPr>
          <p:grpSpPr>
            <a:xfrm>
              <a:off x="4182899" y="1690686"/>
              <a:ext cx="4224184" cy="3476624"/>
              <a:chOff x="5705855" y="1690688"/>
              <a:chExt cx="4224184" cy="3476624"/>
            </a:xfrm>
          </p:grpSpPr>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05855" y="3045137"/>
                <a:ext cx="780290" cy="780290"/>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05855" y="1690688"/>
                <a:ext cx="780290" cy="780290"/>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05855" y="4387022"/>
                <a:ext cx="780290" cy="780290"/>
              </a:xfrm>
              <a:prstGeom prst="rect">
                <a:avLst/>
              </a:prstGeom>
            </p:spPr>
          </p:pic>
          <p:sp>
            <p:nvSpPr>
              <p:cNvPr id="26" name="TextBox 25"/>
              <p:cNvSpPr txBox="1"/>
              <p:nvPr/>
            </p:nvSpPr>
            <p:spPr>
              <a:xfrm>
                <a:off x="6690030" y="1896167"/>
                <a:ext cx="3240009" cy="374846"/>
              </a:xfrm>
              <a:prstGeom prst="rect">
                <a:avLst/>
              </a:prstGeom>
              <a:noFill/>
            </p:spPr>
            <p:txBody>
              <a:bodyPr wrap="square" rtlCol="0">
                <a:spAutoFit/>
              </a:bodyPr>
              <a:lstStyle/>
              <a:p>
                <a:pPr defTabSz="932597"/>
                <a:r>
                  <a:rPr lang="en-US" sz="1836" kern="0">
                    <a:solidFill>
                      <a:sysClr val="windowText" lastClr="000000"/>
                    </a:solidFill>
                  </a:rPr>
                  <a:t>customers.azurewebsites.net</a:t>
                </a:r>
              </a:p>
            </p:txBody>
          </p:sp>
          <p:sp>
            <p:nvSpPr>
              <p:cNvPr id="29" name="TextBox 28"/>
              <p:cNvSpPr txBox="1"/>
              <p:nvPr/>
            </p:nvSpPr>
            <p:spPr>
              <a:xfrm>
                <a:off x="6690030" y="3244332"/>
                <a:ext cx="3240008" cy="374846"/>
              </a:xfrm>
              <a:prstGeom prst="rect">
                <a:avLst/>
              </a:prstGeom>
              <a:noFill/>
            </p:spPr>
            <p:txBody>
              <a:bodyPr wrap="square" rtlCol="0">
                <a:spAutoFit/>
              </a:bodyPr>
              <a:lstStyle/>
              <a:p>
                <a:pPr defTabSz="932597"/>
                <a:r>
                  <a:rPr lang="en-US" sz="1836" kern="0">
                    <a:solidFill>
                      <a:sysClr val="windowText" lastClr="000000"/>
                    </a:solidFill>
                  </a:rPr>
                  <a:t>products.azurewebsites.net</a:t>
                </a:r>
              </a:p>
            </p:txBody>
          </p:sp>
          <p:sp>
            <p:nvSpPr>
              <p:cNvPr id="30" name="TextBox 29"/>
              <p:cNvSpPr txBox="1"/>
              <p:nvPr/>
            </p:nvSpPr>
            <p:spPr>
              <a:xfrm>
                <a:off x="6690031" y="4592501"/>
                <a:ext cx="3240008" cy="374846"/>
              </a:xfrm>
              <a:prstGeom prst="rect">
                <a:avLst/>
              </a:prstGeom>
              <a:noFill/>
            </p:spPr>
            <p:txBody>
              <a:bodyPr wrap="square" rtlCol="0">
                <a:spAutoFit/>
              </a:bodyPr>
              <a:lstStyle/>
              <a:p>
                <a:pPr defTabSz="932597"/>
                <a:r>
                  <a:rPr lang="en-US" sz="1836" kern="0">
                    <a:solidFill>
                      <a:sysClr val="windowText" lastClr="000000"/>
                    </a:solidFill>
                  </a:rPr>
                  <a:t>orders.azurewebsites.net</a:t>
                </a:r>
              </a:p>
            </p:txBody>
          </p:sp>
        </p:grpSp>
        <p:cxnSp>
          <p:nvCxnSpPr>
            <p:cNvPr id="56" name="Straight Arrow Connector 55"/>
            <p:cNvCxnSpPr>
              <a:cxnSpLocks/>
              <a:stCxn id="17" idx="3"/>
            </p:cNvCxnSpPr>
            <p:nvPr/>
          </p:nvCxnSpPr>
          <p:spPr>
            <a:xfrm>
              <a:off x="2991463" y="2062141"/>
              <a:ext cx="1078887" cy="124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cxnSpLocks/>
              <a:stCxn id="19" idx="3"/>
              <a:endCxn id="23" idx="1"/>
            </p:cNvCxnSpPr>
            <p:nvPr/>
          </p:nvCxnSpPr>
          <p:spPr>
            <a:xfrm>
              <a:off x="2988031" y="3431757"/>
              <a:ext cx="1194868" cy="35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cxnSpLocks/>
              <a:stCxn id="21" idx="3"/>
              <a:endCxn id="25" idx="1"/>
            </p:cNvCxnSpPr>
            <p:nvPr/>
          </p:nvCxnSpPr>
          <p:spPr>
            <a:xfrm flipV="1">
              <a:off x="2988031" y="4777165"/>
              <a:ext cx="1194868" cy="27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27" name="Content Placeholder 7">
            <a:extLst>
              <a:ext uri="{FF2B5EF4-FFF2-40B4-BE49-F238E27FC236}">
                <a16:creationId xmlns:a16="http://schemas.microsoft.com/office/drawing/2014/main" id="{EDD57BE1-51FF-4702-9B26-FAB18729A4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768" y="1724342"/>
            <a:ext cx="795824" cy="795824"/>
          </a:xfrm>
          <a:prstGeom prst="rect">
            <a:avLst/>
          </a:prstGeom>
        </p:spPr>
      </p:pic>
    </p:spTree>
    <p:extLst>
      <p:ext uri="{BB962C8B-B14F-4D97-AF65-F5344CB8AC3E}">
        <p14:creationId xmlns:p14="http://schemas.microsoft.com/office/powerpoint/2010/main" val="25077666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p:cNvSpPr/>
          <p:nvPr/>
        </p:nvSpPr>
        <p:spPr>
          <a:xfrm>
            <a:off x="2906267" y="2373237"/>
            <a:ext cx="2807016" cy="23361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32597"/>
            <a:r>
              <a:rPr lang="en-US" sz="1020" kern="0">
                <a:solidFill>
                  <a:sysClr val="windowText" lastClr="000000"/>
                </a:solidFill>
              </a:rPr>
              <a:t>Function app A</a:t>
            </a:r>
          </a:p>
        </p:txBody>
      </p:sp>
      <p:sp>
        <p:nvSpPr>
          <p:cNvPr id="28" name="Rectangle 27"/>
          <p:cNvSpPr/>
          <p:nvPr/>
        </p:nvSpPr>
        <p:spPr>
          <a:xfrm>
            <a:off x="2679763" y="2888732"/>
            <a:ext cx="1270968" cy="37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32597"/>
            <a:r>
              <a:rPr lang="en-US" sz="1836" kern="0">
                <a:solidFill>
                  <a:sysClr val="windowText" lastClr="000000"/>
                </a:solidFill>
              </a:rPr>
              <a:t>/</a:t>
            </a:r>
            <a:r>
              <a:rPr lang="en-US" sz="1600" kern="0">
                <a:solidFill>
                  <a:sysClr val="windowText" lastClr="000000"/>
                </a:solidFill>
              </a:rPr>
              <a:t>customers</a:t>
            </a:r>
            <a:endParaRPr lang="en-US" sz="1836" kern="0">
              <a:solidFill>
                <a:sysClr val="windowText" lastClr="000000"/>
              </a:solidFill>
            </a:endParaRPr>
          </a:p>
        </p:txBody>
      </p:sp>
      <p:sp>
        <p:nvSpPr>
          <p:cNvPr id="38" name="Rectangle 37"/>
          <p:cNvSpPr/>
          <p:nvPr/>
        </p:nvSpPr>
        <p:spPr>
          <a:xfrm>
            <a:off x="6949695" y="1043437"/>
            <a:ext cx="2807016" cy="23361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32597"/>
            <a:r>
              <a:rPr lang="en-US" sz="1020" kern="0">
                <a:solidFill>
                  <a:sysClr val="windowText" lastClr="000000"/>
                </a:solidFill>
              </a:rPr>
              <a:t>Function app B</a:t>
            </a:r>
          </a:p>
        </p:txBody>
      </p:sp>
      <p:sp>
        <p:nvSpPr>
          <p:cNvPr id="44" name="Rectangle 43"/>
          <p:cNvSpPr/>
          <p:nvPr/>
        </p:nvSpPr>
        <p:spPr>
          <a:xfrm>
            <a:off x="6720841" y="2123978"/>
            <a:ext cx="1268341" cy="37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32597"/>
            <a:r>
              <a:rPr lang="en-US" sz="1836" kern="0">
                <a:solidFill>
                  <a:sysClr val="windowText" lastClr="000000"/>
                </a:solidFill>
              </a:rPr>
              <a:t>/products</a:t>
            </a:r>
          </a:p>
        </p:txBody>
      </p:sp>
      <p:sp>
        <p:nvSpPr>
          <p:cNvPr id="19" name="Rectangle 18"/>
          <p:cNvSpPr/>
          <p:nvPr/>
        </p:nvSpPr>
        <p:spPr>
          <a:xfrm>
            <a:off x="6949695" y="3541312"/>
            <a:ext cx="2807016" cy="23361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32597"/>
            <a:r>
              <a:rPr lang="en-US" sz="1020" kern="0">
                <a:solidFill>
                  <a:sysClr val="windowText" lastClr="000000"/>
                </a:solidFill>
              </a:rPr>
              <a:t>Function app C</a:t>
            </a:r>
          </a:p>
        </p:txBody>
      </p:sp>
      <p:sp>
        <p:nvSpPr>
          <p:cNvPr id="20" name="Rectangle 19"/>
          <p:cNvSpPr/>
          <p:nvPr/>
        </p:nvSpPr>
        <p:spPr>
          <a:xfrm>
            <a:off x="8348226" y="4620228"/>
            <a:ext cx="1169872" cy="373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kern="0">
                <a:solidFill>
                  <a:sysClr val="windowText" lastClr="000000"/>
                </a:solidFill>
              </a:rPr>
              <a:t>Function3</a:t>
            </a:r>
          </a:p>
        </p:txBody>
      </p:sp>
      <p:sp>
        <p:nvSpPr>
          <p:cNvPr id="23" name="Rectangle 22"/>
          <p:cNvSpPr/>
          <p:nvPr/>
        </p:nvSpPr>
        <p:spPr>
          <a:xfrm>
            <a:off x="6720844" y="4621853"/>
            <a:ext cx="1268338" cy="37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32597"/>
            <a:r>
              <a:rPr lang="en-US" sz="1836" kern="0">
                <a:solidFill>
                  <a:sysClr val="windowText" lastClr="000000"/>
                </a:solidFill>
              </a:rPr>
              <a:t>/orders</a:t>
            </a:r>
          </a:p>
        </p:txBody>
      </p:sp>
      <p:sp>
        <p:nvSpPr>
          <p:cNvPr id="29" name="Rectangle 28"/>
          <p:cNvSpPr/>
          <p:nvPr/>
        </p:nvSpPr>
        <p:spPr>
          <a:xfrm>
            <a:off x="4309775" y="2883652"/>
            <a:ext cx="1169872" cy="373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kern="0">
                <a:solidFill>
                  <a:sysClr val="windowText" lastClr="000000"/>
                </a:solidFill>
              </a:rPr>
              <a:t>Function1</a:t>
            </a:r>
          </a:p>
        </p:txBody>
      </p:sp>
      <p:sp>
        <p:nvSpPr>
          <p:cNvPr id="33" name="TextBox 32"/>
          <p:cNvSpPr txBox="1"/>
          <p:nvPr/>
        </p:nvSpPr>
        <p:spPr>
          <a:xfrm>
            <a:off x="130034" y="6470959"/>
            <a:ext cx="3209664" cy="38230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defTabSz="932597"/>
            <a:r>
              <a:rPr lang="en-US" sz="1836" kern="0">
                <a:solidFill>
                  <a:sysClr val="windowText" lastClr="000000"/>
                </a:solidFill>
              </a:rPr>
              <a:t>API proxy endpoints</a:t>
            </a:r>
          </a:p>
        </p:txBody>
      </p:sp>
      <p:sp>
        <p:nvSpPr>
          <p:cNvPr id="43" name="TextBox 42"/>
          <p:cNvSpPr txBox="1"/>
          <p:nvPr/>
        </p:nvSpPr>
        <p:spPr>
          <a:xfrm>
            <a:off x="130034" y="6114703"/>
            <a:ext cx="3209664" cy="3823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defTabSz="932597"/>
            <a:r>
              <a:rPr lang="en-US" sz="1836" kern="0" err="1">
                <a:solidFill>
                  <a:sysClr val="windowText" lastClr="000000"/>
                </a:solidFill>
              </a:rPr>
              <a:t>HttpTrigger</a:t>
            </a:r>
            <a:r>
              <a:rPr lang="en-US" sz="1836" kern="0">
                <a:solidFill>
                  <a:sysClr val="windowText" lastClr="000000"/>
                </a:solidFill>
              </a:rPr>
              <a:t> function endpoints</a:t>
            </a:r>
          </a:p>
        </p:txBody>
      </p:sp>
      <p:sp>
        <p:nvSpPr>
          <p:cNvPr id="36" name="TextBox 35"/>
          <p:cNvSpPr txBox="1"/>
          <p:nvPr/>
        </p:nvSpPr>
        <p:spPr>
          <a:xfrm>
            <a:off x="164496" y="5827252"/>
            <a:ext cx="703542" cy="286306"/>
          </a:xfrm>
          <a:prstGeom prst="rect">
            <a:avLst/>
          </a:prstGeom>
          <a:noFill/>
        </p:spPr>
        <p:txBody>
          <a:bodyPr wrap="square" rtlCol="0">
            <a:spAutoFit/>
          </a:bodyPr>
          <a:lstStyle/>
          <a:p>
            <a:pPr defTabSz="932597"/>
            <a:r>
              <a:rPr lang="en-US" sz="1224" kern="0">
                <a:solidFill>
                  <a:sysClr val="windowText" lastClr="000000"/>
                </a:solidFill>
              </a:rPr>
              <a:t>Key:</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496" y="3242503"/>
            <a:ext cx="795824" cy="795824"/>
          </a:xfrm>
          <a:prstGeom prst="rect">
            <a:avLst/>
          </a:prstGeom>
        </p:spPr>
      </p:pic>
      <p:grpSp>
        <p:nvGrpSpPr>
          <p:cNvPr id="8" name="Group 7"/>
          <p:cNvGrpSpPr/>
          <p:nvPr/>
        </p:nvGrpSpPr>
        <p:grpSpPr>
          <a:xfrm>
            <a:off x="960320" y="2310499"/>
            <a:ext cx="5760524" cy="2497875"/>
            <a:chOff x="940711" y="2265401"/>
            <a:chExt cx="5648085" cy="2449119"/>
          </a:xfrm>
        </p:grpSpPr>
        <p:cxnSp>
          <p:nvCxnSpPr>
            <p:cNvPr id="26" name="Connector: Elbow 25"/>
            <p:cNvCxnSpPr>
              <a:cxnSpLocks/>
              <a:stCxn id="30" idx="3"/>
              <a:endCxn id="23" idx="1"/>
            </p:cNvCxnSpPr>
            <p:nvPr/>
          </p:nvCxnSpPr>
          <p:spPr>
            <a:xfrm>
              <a:off x="3872753" y="4114781"/>
              <a:ext cx="2716043" cy="599739"/>
            </a:xfrm>
            <a:prstGeom prst="bentConnector3">
              <a:avLst>
                <a:gd name="adj1" fmla="val 70106"/>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626593" y="3386479"/>
              <a:ext cx="1246160" cy="3657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defTabSz="932597"/>
              <a:r>
                <a:rPr lang="en-US" sz="1836" kern="0">
                  <a:solidFill>
                    <a:sysClr val="windowText" lastClr="000000"/>
                  </a:solidFill>
                </a:rPr>
                <a:t>/products</a:t>
              </a:r>
            </a:p>
          </p:txBody>
        </p:sp>
        <p:cxnSp>
          <p:nvCxnSpPr>
            <p:cNvPr id="34" name="Connector: Elbow 33"/>
            <p:cNvCxnSpPr>
              <a:cxnSpLocks/>
              <a:stCxn id="27" idx="3"/>
              <a:endCxn id="44" idx="1"/>
            </p:cNvCxnSpPr>
            <p:nvPr/>
          </p:nvCxnSpPr>
          <p:spPr>
            <a:xfrm flipV="1">
              <a:off x="3872753" y="2265401"/>
              <a:ext cx="2716041" cy="1303958"/>
            </a:xfrm>
            <a:prstGeom prst="bentConnector3">
              <a:avLst>
                <a:gd name="adj1" fmla="val 69804"/>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2626593" y="3931901"/>
              <a:ext cx="1246160" cy="3657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defTabSz="932597"/>
              <a:r>
                <a:rPr lang="en-US" sz="1836" kern="0">
                  <a:solidFill>
                    <a:sysClr val="windowText" lastClr="000000"/>
                  </a:solidFill>
                </a:rPr>
                <a:t>/orders</a:t>
              </a:r>
            </a:p>
          </p:txBody>
        </p:sp>
        <p:cxnSp>
          <p:nvCxnSpPr>
            <p:cNvPr id="31" name="Connector: Elbow 30"/>
            <p:cNvCxnSpPr>
              <a:cxnSpLocks/>
              <a:stCxn id="24" idx="3"/>
              <a:endCxn id="30" idx="1"/>
            </p:cNvCxnSpPr>
            <p:nvPr/>
          </p:nvCxnSpPr>
          <p:spPr>
            <a:xfrm>
              <a:off x="940711" y="3569359"/>
              <a:ext cx="1685882" cy="545422"/>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p:cNvCxnSpPr>
              <a:cxnSpLocks/>
              <a:stCxn id="24" idx="3"/>
              <a:endCxn id="28" idx="1"/>
            </p:cNvCxnSpPr>
            <p:nvPr/>
          </p:nvCxnSpPr>
          <p:spPr>
            <a:xfrm flipV="1">
              <a:off x="940711" y="3015228"/>
              <a:ext cx="1685882" cy="55413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cxnSpLocks/>
              <a:stCxn id="24" idx="3"/>
              <a:endCxn id="27" idx="1"/>
            </p:cNvCxnSpPr>
            <p:nvPr/>
          </p:nvCxnSpPr>
          <p:spPr>
            <a:xfrm>
              <a:off x="940711" y="3569359"/>
              <a:ext cx="16858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45" name="Straight Arrow Connector 44"/>
          <p:cNvCxnSpPr>
            <a:cxnSpLocks/>
            <a:stCxn id="28" idx="3"/>
            <a:endCxn id="29" idx="1"/>
          </p:cNvCxnSpPr>
          <p:nvPr/>
        </p:nvCxnSpPr>
        <p:spPr>
          <a:xfrm flipV="1">
            <a:off x="3950731" y="3070173"/>
            <a:ext cx="359044" cy="508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8348226" y="2123978"/>
            <a:ext cx="1169872" cy="373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kern="0">
                <a:solidFill>
                  <a:sysClr val="windowText" lastClr="000000"/>
                </a:solidFill>
              </a:rPr>
              <a:t>Function2</a:t>
            </a:r>
          </a:p>
        </p:txBody>
      </p:sp>
      <p:cxnSp>
        <p:nvCxnSpPr>
          <p:cNvPr id="48" name="Straight Arrow Connector 47"/>
          <p:cNvCxnSpPr>
            <a:cxnSpLocks/>
            <a:stCxn id="44" idx="3"/>
            <a:endCxn id="47" idx="1"/>
          </p:cNvCxnSpPr>
          <p:nvPr/>
        </p:nvCxnSpPr>
        <p:spPr>
          <a:xfrm>
            <a:off x="7989182" y="2310499"/>
            <a:ext cx="35904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23" idx="3"/>
            <a:endCxn id="20" idx="1"/>
          </p:cNvCxnSpPr>
          <p:nvPr/>
        </p:nvCxnSpPr>
        <p:spPr>
          <a:xfrm flipV="1">
            <a:off x="7989182" y="4806749"/>
            <a:ext cx="359044" cy="162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8887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7"/>
              <a:t>Azure Functions</a:t>
            </a:r>
          </a:p>
        </p:txBody>
      </p:sp>
      <p:grpSp>
        <p:nvGrpSpPr>
          <p:cNvPr id="8" name="Group 7">
            <a:extLst>
              <a:ext uri="{FF2B5EF4-FFF2-40B4-BE49-F238E27FC236}">
                <a16:creationId xmlns:a16="http://schemas.microsoft.com/office/drawing/2014/main" id="{487227BE-3AA1-4C60-910D-6011E99721AD}"/>
              </a:ext>
            </a:extLst>
          </p:cNvPr>
          <p:cNvGrpSpPr/>
          <p:nvPr/>
        </p:nvGrpSpPr>
        <p:grpSpPr>
          <a:xfrm>
            <a:off x="4217643" y="1218583"/>
            <a:ext cx="3280210" cy="4968946"/>
            <a:chOff x="4133899" y="1194163"/>
            <a:chExt cx="3217096" cy="4873340"/>
          </a:xfrm>
        </p:grpSpPr>
        <p:grpSp>
          <p:nvGrpSpPr>
            <p:cNvPr id="6" name="Group 5">
              <a:extLst>
                <a:ext uri="{FF2B5EF4-FFF2-40B4-BE49-F238E27FC236}">
                  <a16:creationId xmlns:a16="http://schemas.microsoft.com/office/drawing/2014/main" id="{F021440C-E964-4E84-A286-39927A605C5E}"/>
                </a:ext>
              </a:extLst>
            </p:cNvPr>
            <p:cNvGrpSpPr/>
            <p:nvPr/>
          </p:nvGrpSpPr>
          <p:grpSpPr>
            <a:xfrm>
              <a:off x="4841006" y="1194163"/>
              <a:ext cx="2509989" cy="4873340"/>
              <a:chOff x="4841006" y="1194163"/>
              <a:chExt cx="2509989" cy="4873340"/>
            </a:xfrm>
          </p:grpSpPr>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6926" y="2569926"/>
                <a:ext cx="1718148" cy="1718148"/>
              </a:xfrm>
              <a:prstGeom prst="rect">
                <a:avLst/>
              </a:prstGeom>
            </p:spPr>
          </p:pic>
          <p:sp>
            <p:nvSpPr>
              <p:cNvPr id="5" name="TextBox 4"/>
              <p:cNvSpPr txBox="1"/>
              <p:nvPr/>
            </p:nvSpPr>
            <p:spPr>
              <a:xfrm>
                <a:off x="4841006" y="5113725"/>
                <a:ext cx="2509989" cy="953778"/>
              </a:xfrm>
              <a:prstGeom prst="rect">
                <a:avLst/>
              </a:prstGeom>
              <a:noFill/>
            </p:spPr>
            <p:txBody>
              <a:bodyPr wrap="square" lIns="182802" tIns="146241" rIns="182802" bIns="146241" rtlCol="0">
                <a:spAutoFit/>
              </a:bodyPr>
              <a:lstStyle/>
              <a:p>
                <a:pPr algn="ctr" defTabSz="932239">
                  <a:lnSpc>
                    <a:spcPct val="90000"/>
                  </a:lnSpc>
                  <a:spcAft>
                    <a:spcPts val="600"/>
                  </a:spcAft>
                  <a:defRPr/>
                </a:pPr>
                <a:r>
                  <a:rPr lang="en-US" sz="1598">
                    <a:gradFill>
                      <a:gsLst>
                        <a:gs pos="2917">
                          <a:srgbClr val="505050"/>
                        </a:gs>
                        <a:gs pos="30000">
                          <a:srgbClr val="505050"/>
                        </a:gs>
                      </a:gsLst>
                      <a:lin ang="5400000" scaled="0"/>
                    </a:gradFill>
                    <a:latin typeface="Segoe UI Semilight"/>
                  </a:rPr>
                  <a:t>Author functions in C#, F#, Node.JS, </a:t>
                </a:r>
                <a:r>
                  <a:rPr lang="en-US" sz="1598" b="1">
                    <a:gradFill>
                      <a:gsLst>
                        <a:gs pos="2917">
                          <a:srgbClr val="505050"/>
                        </a:gs>
                        <a:gs pos="30000">
                          <a:srgbClr val="505050"/>
                        </a:gs>
                      </a:gsLst>
                      <a:lin ang="5400000" scaled="0"/>
                    </a:gradFill>
                    <a:latin typeface="Segoe UI Semilight"/>
                  </a:rPr>
                  <a:t>Java</a:t>
                </a:r>
                <a:r>
                  <a:rPr lang="en-US" sz="1598">
                    <a:gradFill>
                      <a:gsLst>
                        <a:gs pos="2917">
                          <a:srgbClr val="505050"/>
                        </a:gs>
                        <a:gs pos="30000">
                          <a:srgbClr val="505050"/>
                        </a:gs>
                      </a:gsLst>
                      <a:lin ang="5400000" scaled="0"/>
                    </a:gradFill>
                    <a:latin typeface="Segoe UI Semilight"/>
                  </a:rPr>
                  <a:t>, and more</a:t>
                </a:r>
              </a:p>
            </p:txBody>
          </p:sp>
          <p:sp>
            <p:nvSpPr>
              <p:cNvPr id="28" name="TextBox 27"/>
              <p:cNvSpPr txBox="1"/>
              <p:nvPr/>
            </p:nvSpPr>
            <p:spPr>
              <a:xfrm>
                <a:off x="5563907" y="1194163"/>
                <a:ext cx="1064188" cy="622056"/>
              </a:xfrm>
              <a:prstGeom prst="rect">
                <a:avLst/>
              </a:prstGeom>
              <a:noFill/>
            </p:spPr>
            <p:txBody>
              <a:bodyPr wrap="none" lIns="182802" tIns="146241" rIns="182802" bIns="146241" rtlCol="0">
                <a:spAutoFit/>
              </a:bodyPr>
              <a:lstStyle/>
              <a:p>
                <a:pPr algn="ctr" defTabSz="932239">
                  <a:lnSpc>
                    <a:spcPct val="90000"/>
                  </a:lnSpc>
                  <a:spcAft>
                    <a:spcPts val="600"/>
                  </a:spcAft>
                  <a:defRPr/>
                </a:pPr>
                <a:r>
                  <a:rPr lang="en-US" sz="2400">
                    <a:gradFill>
                      <a:gsLst>
                        <a:gs pos="2917">
                          <a:srgbClr val="505050"/>
                        </a:gs>
                        <a:gs pos="30000">
                          <a:srgbClr val="505050"/>
                        </a:gs>
                      </a:gsLst>
                      <a:lin ang="5400000" scaled="0"/>
                    </a:gradFill>
                    <a:latin typeface="Segoe UI Semilight"/>
                  </a:rPr>
                  <a:t>Code</a:t>
                </a:r>
              </a:p>
            </p:txBody>
          </p:sp>
        </p:grpSp>
        <p:sp>
          <p:nvSpPr>
            <p:cNvPr id="45" name="Arrow: Right 44"/>
            <p:cNvSpPr/>
            <p:nvPr/>
          </p:nvSpPr>
          <p:spPr bwMode="auto">
            <a:xfrm>
              <a:off x="4133899" y="3284824"/>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grpSp>
        <p:nvGrpSpPr>
          <p:cNvPr id="3" name="Group 2">
            <a:extLst>
              <a:ext uri="{FF2B5EF4-FFF2-40B4-BE49-F238E27FC236}">
                <a16:creationId xmlns:a16="http://schemas.microsoft.com/office/drawing/2014/main" id="{84AEB94C-4BF7-4043-AFAD-D84759DE6553}"/>
              </a:ext>
            </a:extLst>
          </p:cNvPr>
          <p:cNvGrpSpPr/>
          <p:nvPr/>
        </p:nvGrpSpPr>
        <p:grpSpPr>
          <a:xfrm>
            <a:off x="1342005" y="1227912"/>
            <a:ext cx="2728306" cy="5185730"/>
            <a:chOff x="1313589" y="1203312"/>
            <a:chExt cx="2675812" cy="5085954"/>
          </a:xfrm>
        </p:grpSpPr>
        <p:grpSp>
          <p:nvGrpSpPr>
            <p:cNvPr id="11" name="Group 10">
              <a:extLst>
                <a:ext uri="{FF2B5EF4-FFF2-40B4-BE49-F238E27FC236}">
                  <a16:creationId xmlns:a16="http://schemas.microsoft.com/office/drawing/2014/main" id="{26A35250-6931-4F30-B3A2-42AD10F2E3AE}"/>
                </a:ext>
              </a:extLst>
            </p:cNvPr>
            <p:cNvGrpSpPr/>
            <p:nvPr/>
          </p:nvGrpSpPr>
          <p:grpSpPr>
            <a:xfrm>
              <a:off x="1313589" y="1797206"/>
              <a:ext cx="2316072" cy="3009131"/>
              <a:chOff x="1313589" y="1797206"/>
              <a:chExt cx="2316072" cy="3009131"/>
            </a:xfrm>
          </p:grpSpPr>
          <p:pic>
            <p:nvPicPr>
              <p:cNvPr id="10" name="Graphic 9">
                <a:extLst>
                  <a:ext uri="{FF2B5EF4-FFF2-40B4-BE49-F238E27FC236}">
                    <a16:creationId xmlns:a16="http://schemas.microsoft.com/office/drawing/2014/main" id="{F46B04FD-CD20-4A04-AC25-AD0395A476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3589" y="1797206"/>
                <a:ext cx="1814384" cy="1402024"/>
              </a:xfrm>
              <a:prstGeom prst="rect">
                <a:avLst/>
              </a:prstGeom>
            </p:spPr>
          </p:pic>
          <p:grpSp>
            <p:nvGrpSpPr>
              <p:cNvPr id="30" name="Group 29"/>
              <p:cNvGrpSpPr/>
              <p:nvPr/>
            </p:nvGrpSpPr>
            <p:grpSpPr>
              <a:xfrm>
                <a:off x="1838307" y="2116021"/>
                <a:ext cx="1791354" cy="2690316"/>
                <a:chOff x="4945434" y="1645264"/>
                <a:chExt cx="1827274" cy="2744263"/>
              </a:xfrm>
            </p:grpSpPr>
            <p:pic>
              <p:nvPicPr>
                <p:cNvPr id="18" name="Graphic 1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6078" y="2590125"/>
                  <a:ext cx="777240" cy="777240"/>
                </a:xfrm>
                <a:prstGeom prst="rect">
                  <a:avLst/>
                </a:prstGeom>
              </p:spPr>
            </p:pic>
            <p:pic>
              <p:nvPicPr>
                <p:cNvPr id="12" name="Picture 11"/>
                <p:cNvPicPr>
                  <a:picLocks noChangeAspect="1"/>
                </p:cNvPicPr>
                <p:nvPr/>
              </p:nvPicPr>
              <p:blipFill>
                <a:blip r:embed="rId9">
                  <a:grayscl/>
                </a:blip>
                <a:stretch>
                  <a:fillRect/>
                </a:stretch>
              </p:blipFill>
              <p:spPr>
                <a:xfrm>
                  <a:off x="4945434" y="3609236"/>
                  <a:ext cx="780290" cy="780291"/>
                </a:xfrm>
                <a:prstGeom prst="rect">
                  <a:avLst/>
                </a:prstGeom>
              </p:spPr>
            </p:pic>
            <p:pic>
              <p:nvPicPr>
                <p:cNvPr id="14" name="Picture 13"/>
                <p:cNvPicPr>
                  <a:picLocks noChangeAspect="1"/>
                </p:cNvPicPr>
                <p:nvPr/>
              </p:nvPicPr>
              <p:blipFill>
                <a:blip r:embed="rId10">
                  <a:grayscl/>
                </a:blip>
                <a:stretch>
                  <a:fillRect/>
                </a:stretch>
              </p:blipFill>
              <p:spPr>
                <a:xfrm>
                  <a:off x="5992418" y="2594426"/>
                  <a:ext cx="780290" cy="780290"/>
                </a:xfrm>
                <a:prstGeom prst="rect">
                  <a:avLst/>
                </a:prstGeom>
              </p:spPr>
            </p:pic>
            <p:pic>
              <p:nvPicPr>
                <p:cNvPr id="16" name="Picture 15"/>
                <p:cNvPicPr>
                  <a:picLocks noChangeAspect="1"/>
                </p:cNvPicPr>
                <p:nvPr/>
              </p:nvPicPr>
              <p:blipFill>
                <a:blip r:embed="rId11">
                  <a:grayscl/>
                </a:blip>
                <a:stretch>
                  <a:fillRect/>
                </a:stretch>
              </p:blipFill>
              <p:spPr>
                <a:xfrm>
                  <a:off x="5982841" y="1645264"/>
                  <a:ext cx="780290" cy="780290"/>
                </a:xfrm>
                <a:prstGeom prst="rect">
                  <a:avLst/>
                </a:prstGeom>
              </p:spPr>
            </p:pic>
            <p:pic>
              <p:nvPicPr>
                <p:cNvPr id="20" name="Picture 19"/>
                <p:cNvPicPr>
                  <a:picLocks noChangeAspect="1"/>
                </p:cNvPicPr>
                <p:nvPr/>
              </p:nvPicPr>
              <p:blipFill>
                <a:blip r:embed="rId12">
                  <a:grayscl/>
                </a:blip>
                <a:stretch>
                  <a:fillRect/>
                </a:stretch>
              </p:blipFill>
              <p:spPr>
                <a:xfrm>
                  <a:off x="5992419" y="3609236"/>
                  <a:ext cx="761134" cy="761134"/>
                </a:xfrm>
                <a:prstGeom prst="rect">
                  <a:avLst/>
                </a:prstGeom>
              </p:spPr>
            </p:pic>
          </p:grpSp>
        </p:grpSp>
        <p:sp>
          <p:nvSpPr>
            <p:cNvPr id="27" name="TextBox 26"/>
            <p:cNvSpPr txBox="1"/>
            <p:nvPr/>
          </p:nvSpPr>
          <p:spPr>
            <a:xfrm>
              <a:off x="2129473" y="1203312"/>
              <a:ext cx="1209868" cy="622056"/>
            </a:xfrm>
            <a:prstGeom prst="rect">
              <a:avLst/>
            </a:prstGeom>
            <a:noFill/>
          </p:spPr>
          <p:txBody>
            <a:bodyPr wrap="none" lIns="182802" tIns="146241" rIns="182802" bIns="146241" rtlCol="0">
              <a:spAutoFit/>
            </a:bodyPr>
            <a:lstStyle/>
            <a:p>
              <a:pPr algn="ctr" defTabSz="932239">
                <a:lnSpc>
                  <a:spcPct val="90000"/>
                </a:lnSpc>
                <a:spcAft>
                  <a:spcPts val="600"/>
                </a:spcAft>
                <a:defRPr/>
              </a:pPr>
              <a:r>
                <a:rPr lang="en-US" sz="2400">
                  <a:gradFill>
                    <a:gsLst>
                      <a:gs pos="2917">
                        <a:srgbClr val="505050"/>
                      </a:gs>
                      <a:gs pos="30000">
                        <a:srgbClr val="505050"/>
                      </a:gs>
                    </a:gsLst>
                    <a:lin ang="5400000" scaled="0"/>
                  </a:gradFill>
                  <a:latin typeface="Segoe UI Semilight"/>
                </a:rPr>
                <a:t>Events</a:t>
              </a:r>
            </a:p>
          </p:txBody>
        </p:sp>
        <p:sp>
          <p:nvSpPr>
            <p:cNvPr id="47" name="TextBox 46"/>
            <p:cNvSpPr txBox="1"/>
            <p:nvPr/>
          </p:nvSpPr>
          <p:spPr>
            <a:xfrm>
              <a:off x="1479412" y="5113725"/>
              <a:ext cx="2509989" cy="1175541"/>
            </a:xfrm>
            <a:prstGeom prst="rect">
              <a:avLst/>
            </a:prstGeom>
            <a:noFill/>
          </p:spPr>
          <p:txBody>
            <a:bodyPr wrap="square" lIns="182802" tIns="146241" rIns="182802" bIns="146241" rtlCol="0">
              <a:spAutoFit/>
            </a:bodyPr>
            <a:lstStyle/>
            <a:p>
              <a:pPr algn="ctr" defTabSz="932239">
                <a:lnSpc>
                  <a:spcPct val="90000"/>
                </a:lnSpc>
                <a:spcAft>
                  <a:spcPts val="600"/>
                </a:spcAft>
                <a:defRPr/>
              </a:pPr>
              <a:r>
                <a:rPr lang="en-US" sz="1598">
                  <a:gradFill>
                    <a:gsLst>
                      <a:gs pos="2917">
                        <a:srgbClr val="505050"/>
                      </a:gs>
                      <a:gs pos="30000">
                        <a:srgbClr val="505050"/>
                      </a:gs>
                    </a:gsLst>
                    <a:lin ang="5400000" scaled="0"/>
                  </a:gradFill>
                  <a:latin typeface="Segoe UI Semilight"/>
                </a:rPr>
                <a:t>React to timers, HTTP, or events from your favorite Azure services, with more on the way</a:t>
              </a:r>
            </a:p>
          </p:txBody>
        </p:sp>
      </p:grpSp>
      <p:grpSp>
        <p:nvGrpSpPr>
          <p:cNvPr id="9" name="Group 8">
            <a:extLst>
              <a:ext uri="{FF2B5EF4-FFF2-40B4-BE49-F238E27FC236}">
                <a16:creationId xmlns:a16="http://schemas.microsoft.com/office/drawing/2014/main" id="{4FCD68B5-1FE2-4DE6-91B0-19AA156BD999}"/>
              </a:ext>
            </a:extLst>
          </p:cNvPr>
          <p:cNvGrpSpPr/>
          <p:nvPr/>
        </p:nvGrpSpPr>
        <p:grpSpPr>
          <a:xfrm>
            <a:off x="7607700" y="1218582"/>
            <a:ext cx="3317697" cy="4970830"/>
            <a:chOff x="7458727" y="1194163"/>
            <a:chExt cx="3253861" cy="4875188"/>
          </a:xfrm>
        </p:grpSpPr>
        <p:sp>
          <p:nvSpPr>
            <p:cNvPr id="46" name="Arrow: Right 45"/>
            <p:cNvSpPr/>
            <p:nvPr/>
          </p:nvSpPr>
          <p:spPr bwMode="auto">
            <a:xfrm>
              <a:off x="7458727" y="3284823"/>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 name="Group 6">
              <a:extLst>
                <a:ext uri="{FF2B5EF4-FFF2-40B4-BE49-F238E27FC236}">
                  <a16:creationId xmlns:a16="http://schemas.microsoft.com/office/drawing/2014/main" id="{AE73FB0B-8500-4F71-AF72-1B0DDE27BB1D}"/>
                </a:ext>
              </a:extLst>
            </p:cNvPr>
            <p:cNvGrpSpPr/>
            <p:nvPr/>
          </p:nvGrpSpPr>
          <p:grpSpPr>
            <a:xfrm>
              <a:off x="8202599" y="1194163"/>
              <a:ext cx="2509989" cy="4875188"/>
              <a:chOff x="8202599" y="1194163"/>
              <a:chExt cx="2509989" cy="4875188"/>
            </a:xfrm>
          </p:grpSpPr>
          <p:grpSp>
            <p:nvGrpSpPr>
              <p:cNvPr id="32" name="Group 31"/>
              <p:cNvGrpSpPr/>
              <p:nvPr/>
            </p:nvGrpSpPr>
            <p:grpSpPr>
              <a:xfrm>
                <a:off x="8561168" y="2569927"/>
                <a:ext cx="1792850" cy="1728536"/>
                <a:chOff x="8732837" y="2620962"/>
                <a:chExt cx="1828800" cy="1763197"/>
              </a:xfrm>
            </p:grpSpPr>
            <p:pic>
              <p:nvPicPr>
                <p:cNvPr id="22" name="Picture 21"/>
                <p:cNvPicPr>
                  <a:picLocks noChangeAspect="1"/>
                </p:cNvPicPr>
                <p:nvPr/>
              </p:nvPicPr>
              <p:blipFill>
                <a:blip r:embed="rId13">
                  <a:grayscl/>
                </a:blip>
                <a:stretch>
                  <a:fillRect/>
                </a:stretch>
              </p:blipFill>
              <p:spPr>
                <a:xfrm>
                  <a:off x="8732837" y="3593272"/>
                  <a:ext cx="780290" cy="780290"/>
                </a:xfrm>
                <a:prstGeom prst="rect">
                  <a:avLst/>
                </a:prstGeom>
              </p:spPr>
            </p:pic>
            <p:pic>
              <p:nvPicPr>
                <p:cNvPr id="24" name="Picture 23"/>
                <p:cNvPicPr>
                  <a:picLocks noChangeAspect="1"/>
                </p:cNvPicPr>
                <p:nvPr/>
              </p:nvPicPr>
              <p:blipFill>
                <a:blip r:embed="rId14">
                  <a:grayscl/>
                </a:blip>
                <a:stretch>
                  <a:fillRect/>
                </a:stretch>
              </p:blipFill>
              <p:spPr>
                <a:xfrm>
                  <a:off x="9781347" y="2634011"/>
                  <a:ext cx="780290" cy="780290"/>
                </a:xfrm>
                <a:prstGeom prst="rect">
                  <a:avLst/>
                </a:prstGeom>
              </p:spPr>
            </p:pic>
            <p:pic>
              <p:nvPicPr>
                <p:cNvPr id="25" name="Picture 24"/>
                <p:cNvPicPr>
                  <a:picLocks noChangeAspect="1"/>
                </p:cNvPicPr>
                <p:nvPr/>
              </p:nvPicPr>
              <p:blipFill>
                <a:blip r:embed="rId10">
                  <a:grayscl/>
                </a:blip>
                <a:stretch>
                  <a:fillRect/>
                </a:stretch>
              </p:blipFill>
              <p:spPr>
                <a:xfrm>
                  <a:off x="8734032" y="2620962"/>
                  <a:ext cx="780290" cy="780290"/>
                </a:xfrm>
                <a:prstGeom prst="rect">
                  <a:avLst/>
                </a:prstGeom>
              </p:spPr>
            </p:pic>
            <p:pic>
              <p:nvPicPr>
                <p:cNvPr id="26" name="Picture 25"/>
                <p:cNvPicPr>
                  <a:picLocks noChangeAspect="1"/>
                </p:cNvPicPr>
                <p:nvPr/>
              </p:nvPicPr>
              <p:blipFill>
                <a:blip r:embed="rId12">
                  <a:grayscl/>
                </a:blip>
                <a:stretch>
                  <a:fillRect/>
                </a:stretch>
              </p:blipFill>
              <p:spPr>
                <a:xfrm>
                  <a:off x="9781347" y="3603869"/>
                  <a:ext cx="780290" cy="780290"/>
                </a:xfrm>
                <a:prstGeom prst="rect">
                  <a:avLst/>
                </a:prstGeom>
              </p:spPr>
            </p:pic>
          </p:grpSp>
          <p:sp>
            <p:nvSpPr>
              <p:cNvPr id="29" name="TextBox 28"/>
              <p:cNvSpPr txBox="1"/>
              <p:nvPr/>
            </p:nvSpPr>
            <p:spPr>
              <a:xfrm>
                <a:off x="8741956" y="1194163"/>
                <a:ext cx="1431275" cy="622056"/>
              </a:xfrm>
              <a:prstGeom prst="rect">
                <a:avLst/>
              </a:prstGeom>
              <a:noFill/>
            </p:spPr>
            <p:txBody>
              <a:bodyPr wrap="none" lIns="182802" tIns="146241" rIns="182802" bIns="146241" rtlCol="0">
                <a:spAutoFit/>
              </a:bodyPr>
              <a:lstStyle/>
              <a:p>
                <a:pPr algn="ctr" defTabSz="932239">
                  <a:lnSpc>
                    <a:spcPct val="90000"/>
                  </a:lnSpc>
                  <a:spcAft>
                    <a:spcPts val="600"/>
                  </a:spcAft>
                  <a:defRPr/>
                </a:pPr>
                <a:r>
                  <a:rPr lang="en-US" sz="2400">
                    <a:gradFill>
                      <a:gsLst>
                        <a:gs pos="2917">
                          <a:srgbClr val="505050"/>
                        </a:gs>
                        <a:gs pos="30000">
                          <a:srgbClr val="505050"/>
                        </a:gs>
                      </a:gsLst>
                      <a:lin ang="5400000" scaled="0"/>
                    </a:gradFill>
                    <a:latin typeface="Segoe UI Semilight"/>
                  </a:rPr>
                  <a:t>Outputs</a:t>
                </a:r>
              </a:p>
            </p:txBody>
          </p:sp>
          <p:sp>
            <p:nvSpPr>
              <p:cNvPr id="48" name="TextBox 47"/>
              <p:cNvSpPr txBox="1"/>
              <p:nvPr/>
            </p:nvSpPr>
            <p:spPr>
              <a:xfrm>
                <a:off x="8202599" y="5115281"/>
                <a:ext cx="2509989" cy="954070"/>
              </a:xfrm>
              <a:prstGeom prst="rect">
                <a:avLst/>
              </a:prstGeom>
              <a:noFill/>
            </p:spPr>
            <p:txBody>
              <a:bodyPr wrap="square" lIns="182802" tIns="146241" rIns="182802" bIns="146241" rtlCol="0">
                <a:spAutoFit/>
              </a:bodyPr>
              <a:lstStyle/>
              <a:p>
                <a:pPr algn="ctr" defTabSz="932239">
                  <a:lnSpc>
                    <a:spcPct val="90000"/>
                  </a:lnSpc>
                  <a:spcAft>
                    <a:spcPts val="600"/>
                  </a:spcAft>
                  <a:defRPr/>
                </a:pPr>
                <a:r>
                  <a:rPr lang="en-US" sz="1598">
                    <a:gradFill>
                      <a:gsLst>
                        <a:gs pos="2917">
                          <a:srgbClr val="505050"/>
                        </a:gs>
                        <a:gs pos="30000">
                          <a:srgbClr val="505050"/>
                        </a:gs>
                      </a:gsLst>
                      <a:lin ang="5400000" scaled="0"/>
                    </a:gradFill>
                    <a:latin typeface="Segoe UI Semilight"/>
                  </a:rPr>
                  <a:t>Send results to an ever-growing collection of services</a:t>
                </a:r>
              </a:p>
            </p:txBody>
          </p:sp>
        </p:grpSp>
      </p:grpSp>
    </p:spTree>
    <p:extLst>
      <p:ext uri="{BB962C8B-B14F-4D97-AF65-F5344CB8AC3E}">
        <p14:creationId xmlns:p14="http://schemas.microsoft.com/office/powerpoint/2010/main" val="402873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us 17">
            <a:extLst>
              <a:ext uri="{FF2B5EF4-FFF2-40B4-BE49-F238E27FC236}">
                <a16:creationId xmlns:a16="http://schemas.microsoft.com/office/drawing/2014/main" id="{F3582905-20B6-474B-A5F3-8CC5AFE9930D}"/>
              </a:ext>
            </a:extLst>
          </p:cNvPr>
          <p:cNvSpPr/>
          <p:nvPr/>
        </p:nvSpPr>
        <p:spPr bwMode="auto">
          <a:xfrm>
            <a:off x="2881094" y="3227868"/>
            <a:ext cx="503193" cy="437220"/>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err="1">
              <a:solidFill>
                <a:schemeClr val="tx1"/>
              </a:solidFill>
              <a:ea typeface="Segoe UI" pitchFamily="34" charset="0"/>
              <a:cs typeface="Segoe UI" pitchFamily="34" charset="0"/>
            </a:endParaRPr>
          </a:p>
        </p:txBody>
      </p:sp>
      <p:sp>
        <p:nvSpPr>
          <p:cNvPr id="19" name="Title 1">
            <a:extLst>
              <a:ext uri="{FF2B5EF4-FFF2-40B4-BE49-F238E27FC236}">
                <a16:creationId xmlns:a16="http://schemas.microsoft.com/office/drawing/2014/main" id="{4F29E085-1251-43C2-866B-511309FE13CA}"/>
              </a:ext>
            </a:extLst>
          </p:cNvPr>
          <p:cNvSpPr txBox="1">
            <a:spLocks/>
          </p:cNvSpPr>
          <p:nvPr/>
        </p:nvSpPr>
        <p:spPr>
          <a:xfrm>
            <a:off x="794470" y="1207657"/>
            <a:ext cx="10515600" cy="132556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Language Support</a:t>
            </a:r>
          </a:p>
        </p:txBody>
      </p:sp>
      <p:graphicFrame>
        <p:nvGraphicFramePr>
          <p:cNvPr id="20" name="Content Placeholder 3">
            <a:extLst>
              <a:ext uri="{FF2B5EF4-FFF2-40B4-BE49-F238E27FC236}">
                <a16:creationId xmlns:a16="http://schemas.microsoft.com/office/drawing/2014/main" id="{3F51CE0D-6B77-41B2-8955-BE3DC7755988}"/>
              </a:ext>
            </a:extLst>
          </p:cNvPr>
          <p:cNvGraphicFramePr>
            <a:graphicFrameLocks/>
          </p:cNvGraphicFramePr>
          <p:nvPr>
            <p:extLst>
              <p:ext uri="{D42A27DB-BD31-4B8C-83A1-F6EECF244321}">
                <p14:modId xmlns:p14="http://schemas.microsoft.com/office/powerpoint/2010/main" val="545602819"/>
              </p:ext>
            </p:extLst>
          </p:nvPr>
        </p:nvGraphicFramePr>
        <p:xfrm>
          <a:off x="1720816" y="2438082"/>
          <a:ext cx="8994843" cy="2118360"/>
        </p:xfrm>
        <a:graphic>
          <a:graphicData uri="http://schemas.openxmlformats.org/drawingml/2006/table">
            <a:tbl>
              <a:tblPr firstRow="1" bandRow="1">
                <a:tableStyleId>{5C22544A-7EE6-4342-B048-85BDC9FD1C3A}</a:tableStyleId>
              </a:tblPr>
              <a:tblGrid>
                <a:gridCol w="2998281">
                  <a:extLst>
                    <a:ext uri="{9D8B030D-6E8A-4147-A177-3AD203B41FA5}">
                      <a16:colId xmlns:a16="http://schemas.microsoft.com/office/drawing/2014/main" val="1823621728"/>
                    </a:ext>
                  </a:extLst>
                </a:gridCol>
                <a:gridCol w="2998281">
                  <a:extLst>
                    <a:ext uri="{9D8B030D-6E8A-4147-A177-3AD203B41FA5}">
                      <a16:colId xmlns:a16="http://schemas.microsoft.com/office/drawing/2014/main" val="3070132553"/>
                    </a:ext>
                  </a:extLst>
                </a:gridCol>
                <a:gridCol w="2998281">
                  <a:extLst>
                    <a:ext uri="{9D8B030D-6E8A-4147-A177-3AD203B41FA5}">
                      <a16:colId xmlns:a16="http://schemas.microsoft.com/office/drawing/2014/main" val="2249039363"/>
                    </a:ext>
                  </a:extLst>
                </a:gridCol>
              </a:tblGrid>
              <a:tr h="0">
                <a:tc>
                  <a:txBody>
                    <a:bodyPr/>
                    <a:lstStyle/>
                    <a:p>
                      <a:pPr algn="ctr"/>
                      <a:r>
                        <a:rPr lang="en-US"/>
                        <a:t>Languages</a:t>
                      </a:r>
                    </a:p>
                  </a:txBody>
                  <a:tcPr/>
                </a:tc>
                <a:tc>
                  <a:txBody>
                    <a:bodyPr/>
                    <a:lstStyle/>
                    <a:p>
                      <a:pPr algn="ctr"/>
                      <a:r>
                        <a:rPr lang="en-US"/>
                        <a:t>Status</a:t>
                      </a:r>
                    </a:p>
                  </a:txBody>
                  <a:tcPr/>
                </a:tc>
                <a:tc>
                  <a:txBody>
                    <a:bodyPr/>
                    <a:lstStyle/>
                    <a:p>
                      <a:pPr algn="ctr"/>
                      <a:r>
                        <a:rPr lang="en-US"/>
                        <a:t>Notes</a:t>
                      </a:r>
                    </a:p>
                  </a:txBody>
                  <a:tcPr/>
                </a:tc>
                <a:extLst>
                  <a:ext uri="{0D108BD9-81ED-4DB2-BD59-A6C34878D82A}">
                    <a16:rowId xmlns:a16="http://schemas.microsoft.com/office/drawing/2014/main" val="2818980274"/>
                  </a:ext>
                </a:extLst>
              </a:tr>
              <a:tr h="370840">
                <a:tc>
                  <a:txBody>
                    <a:bodyPr/>
                    <a:lstStyle/>
                    <a:p>
                      <a:pPr algn="ctr"/>
                      <a:r>
                        <a:rPr lang="en-US"/>
                        <a:t>C#</a:t>
                      </a:r>
                    </a:p>
                  </a:txBody>
                  <a:tcPr/>
                </a:tc>
                <a:tc>
                  <a:txBody>
                    <a:bodyPr/>
                    <a:lstStyle/>
                    <a:p>
                      <a:pPr algn="ctr"/>
                      <a:r>
                        <a:rPr lang="en-US"/>
                        <a:t>GA</a:t>
                      </a:r>
                    </a:p>
                  </a:txBody>
                  <a:tcPr/>
                </a:tc>
                <a:tc>
                  <a:txBody>
                    <a:bodyPr/>
                    <a:lstStyle/>
                    <a:p>
                      <a:pPr algn="ctr"/>
                      <a:r>
                        <a:rPr lang="en-US"/>
                        <a:t>C# Script and Class Libraries</a:t>
                      </a:r>
                    </a:p>
                  </a:txBody>
                  <a:tcPr/>
                </a:tc>
                <a:extLst>
                  <a:ext uri="{0D108BD9-81ED-4DB2-BD59-A6C34878D82A}">
                    <a16:rowId xmlns:a16="http://schemas.microsoft.com/office/drawing/2014/main" val="2991241810"/>
                  </a:ext>
                </a:extLst>
              </a:tr>
              <a:tr h="370840">
                <a:tc>
                  <a:txBody>
                    <a:bodyPr/>
                    <a:lstStyle/>
                    <a:p>
                      <a:pPr algn="ctr"/>
                      <a:r>
                        <a:rPr lang="en-US"/>
                        <a:t>JavaScript</a:t>
                      </a:r>
                    </a:p>
                  </a:txBody>
                  <a:tcPr/>
                </a:tc>
                <a:tc>
                  <a:txBody>
                    <a:bodyPr/>
                    <a:lstStyle/>
                    <a:p>
                      <a:pPr algn="ctr"/>
                      <a:r>
                        <a:rPr lang="en-US"/>
                        <a:t>GA</a:t>
                      </a:r>
                    </a:p>
                  </a:txBody>
                  <a:tcPr/>
                </a:tc>
                <a:tc>
                  <a:txBody>
                    <a:bodyPr/>
                    <a:lstStyle/>
                    <a:p>
                      <a:pPr algn="ctr"/>
                      <a:r>
                        <a:rPr lang="en-US"/>
                        <a:t>Node, 6.5.0 and 8.4.0</a:t>
                      </a:r>
                    </a:p>
                  </a:txBody>
                  <a:tcPr/>
                </a:tc>
                <a:extLst>
                  <a:ext uri="{0D108BD9-81ED-4DB2-BD59-A6C34878D82A}">
                    <a16:rowId xmlns:a16="http://schemas.microsoft.com/office/drawing/2014/main" val="2097992945"/>
                  </a:ext>
                </a:extLst>
              </a:tr>
              <a:tr h="370840">
                <a:tc>
                  <a:txBody>
                    <a:bodyPr/>
                    <a:lstStyle/>
                    <a:p>
                      <a:pPr algn="ctr"/>
                      <a:r>
                        <a:rPr lang="en-US"/>
                        <a:t>F#</a:t>
                      </a:r>
                    </a:p>
                  </a:txBody>
                  <a:tcPr/>
                </a:tc>
                <a:tc>
                  <a:txBody>
                    <a:bodyPr/>
                    <a:lstStyle/>
                    <a:p>
                      <a:pPr algn="ctr"/>
                      <a:r>
                        <a:rPr lang="en-US"/>
                        <a:t>GA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F# Script and Class Libraries</a:t>
                      </a:r>
                    </a:p>
                  </a:txBody>
                  <a:tcPr/>
                </a:tc>
                <a:extLst>
                  <a:ext uri="{0D108BD9-81ED-4DB2-BD59-A6C34878D82A}">
                    <a16:rowId xmlns:a16="http://schemas.microsoft.com/office/drawing/2014/main" val="2581363772"/>
                  </a:ext>
                </a:extLst>
              </a:tr>
              <a:tr h="370840">
                <a:tc>
                  <a:txBody>
                    <a:bodyPr/>
                    <a:lstStyle/>
                    <a:p>
                      <a:pPr algn="ctr"/>
                      <a:r>
                        <a:rPr lang="en-US"/>
                        <a:t>Java</a:t>
                      </a:r>
                    </a:p>
                  </a:txBody>
                  <a:tcPr/>
                </a:tc>
                <a:tc>
                  <a:txBody>
                    <a:bodyPr/>
                    <a:lstStyle/>
                    <a:p>
                      <a:pPr algn="ctr"/>
                      <a:r>
                        <a:rPr lang="en-US"/>
                        <a:t>Preview</a:t>
                      </a:r>
                    </a:p>
                  </a:txBody>
                  <a:tcPr/>
                </a:tc>
                <a:tc>
                  <a:txBody>
                    <a:bodyPr/>
                    <a:lstStyle/>
                    <a:p>
                      <a:pPr algn="ctr"/>
                      <a:r>
                        <a:rPr lang="en-US"/>
                        <a:t>Maven, Jenkins, Eclipse, VS Code Supported</a:t>
                      </a:r>
                    </a:p>
                  </a:txBody>
                  <a:tcPr/>
                </a:tc>
                <a:extLst>
                  <a:ext uri="{0D108BD9-81ED-4DB2-BD59-A6C34878D82A}">
                    <a16:rowId xmlns:a16="http://schemas.microsoft.com/office/drawing/2014/main" val="1986899846"/>
                  </a:ext>
                </a:extLst>
              </a:tr>
            </a:tbl>
          </a:graphicData>
        </a:graphic>
      </p:graphicFrame>
      <p:sp>
        <p:nvSpPr>
          <p:cNvPr id="21" name="TextBox 20">
            <a:extLst>
              <a:ext uri="{FF2B5EF4-FFF2-40B4-BE49-F238E27FC236}">
                <a16:creationId xmlns:a16="http://schemas.microsoft.com/office/drawing/2014/main" id="{D3121567-D9E9-41CB-8347-C5884198187A}"/>
              </a:ext>
            </a:extLst>
          </p:cNvPr>
          <p:cNvSpPr txBox="1"/>
          <p:nvPr/>
        </p:nvSpPr>
        <p:spPr>
          <a:xfrm>
            <a:off x="1554848" y="5326042"/>
            <a:ext cx="8994843" cy="646331"/>
          </a:xfrm>
          <a:prstGeom prst="rect">
            <a:avLst/>
          </a:prstGeom>
          <a:noFill/>
        </p:spPr>
        <p:txBody>
          <a:bodyPr wrap="square" rtlCol="0">
            <a:spAutoFit/>
          </a:bodyPr>
          <a:lstStyle/>
          <a:p>
            <a:pPr algn="ctr" fontAlgn="t"/>
            <a:r>
              <a:rPr lang="en-US"/>
              <a:t>Additional Experimental Languages:	Python, Bash, </a:t>
            </a:r>
            <a:r>
              <a:rPr lang="en-US" err="1"/>
              <a:t>Powershell</a:t>
            </a:r>
            <a:r>
              <a:rPr lang="en-US"/>
              <a:t>, Batch, PHP, TypeScript</a:t>
            </a:r>
          </a:p>
          <a:p>
            <a:endParaRPr lang="en-US"/>
          </a:p>
        </p:txBody>
      </p:sp>
    </p:spTree>
    <p:extLst>
      <p:ext uri="{BB962C8B-B14F-4D97-AF65-F5344CB8AC3E}">
        <p14:creationId xmlns:p14="http://schemas.microsoft.com/office/powerpoint/2010/main" val="425431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3" y="497"/>
            <a:ext cx="4312625" cy="699353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52467" y="496"/>
            <a:ext cx="3809457" cy="6993532"/>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NZ" sz="4799">
                <a:gradFill>
                  <a:gsLst>
                    <a:gs pos="2917">
                      <a:srgbClr val="FFFFFF"/>
                    </a:gs>
                    <a:gs pos="30000">
                      <a:srgbClr val="FFFFFF"/>
                    </a:gs>
                  </a:gsLst>
                  <a:lin ang="5400000" scaled="0"/>
                </a:gradFill>
                <a:latin typeface="Segoe UI Light"/>
              </a:rPr>
              <a:t>Functions triggers and bindings</a:t>
            </a:r>
          </a:p>
        </p:txBody>
      </p:sp>
      <p:sp>
        <p:nvSpPr>
          <p:cNvPr id="7" name="Rectangle 6">
            <a:extLst>
              <a:ext uri="{FF2B5EF4-FFF2-40B4-BE49-F238E27FC236}">
                <a16:creationId xmlns:a16="http://schemas.microsoft.com/office/drawing/2014/main" id="{00B502EB-C60D-4CFB-943C-0A15E79D8139}"/>
              </a:ext>
            </a:extLst>
          </p:cNvPr>
          <p:cNvSpPr/>
          <p:nvPr/>
        </p:nvSpPr>
        <p:spPr bwMode="auto">
          <a:xfrm>
            <a:off x="4315598" y="4612965"/>
            <a:ext cx="219956" cy="17381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0E089583-FEC4-404A-9FD6-46C721E30CB0}"/>
              </a:ext>
            </a:extLst>
          </p:cNvPr>
          <p:cNvPicPr>
            <a:picLocks noChangeAspect="1"/>
          </p:cNvPicPr>
          <p:nvPr/>
        </p:nvPicPr>
        <p:blipFill>
          <a:blip r:embed="rId3"/>
          <a:stretch>
            <a:fillRect/>
          </a:stretch>
        </p:blipFill>
        <p:spPr>
          <a:xfrm>
            <a:off x="4152683" y="496"/>
            <a:ext cx="8283792" cy="6994525"/>
          </a:xfrm>
          <a:prstGeom prst="rect">
            <a:avLst/>
          </a:prstGeom>
        </p:spPr>
      </p:pic>
    </p:spTree>
    <p:extLst>
      <p:ext uri="{BB962C8B-B14F-4D97-AF65-F5344CB8AC3E}">
        <p14:creationId xmlns:p14="http://schemas.microsoft.com/office/powerpoint/2010/main" val="65933266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us 17">
            <a:extLst>
              <a:ext uri="{FF2B5EF4-FFF2-40B4-BE49-F238E27FC236}">
                <a16:creationId xmlns:a16="http://schemas.microsoft.com/office/drawing/2014/main" id="{F3582905-20B6-474B-A5F3-8CC5AFE9930D}"/>
              </a:ext>
            </a:extLst>
          </p:cNvPr>
          <p:cNvSpPr/>
          <p:nvPr/>
        </p:nvSpPr>
        <p:spPr bwMode="auto">
          <a:xfrm>
            <a:off x="2881094" y="3227868"/>
            <a:ext cx="503193" cy="437220"/>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err="1">
              <a:solidFill>
                <a:schemeClr val="tx1"/>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5142AFB4-A490-476C-A6A1-62E667BCB872}"/>
              </a:ext>
            </a:extLst>
          </p:cNvPr>
          <p:cNvSpPr txBox="1">
            <a:spLocks/>
          </p:cNvSpPr>
          <p:nvPr/>
        </p:nvSpPr>
        <p:spPr>
          <a:xfrm>
            <a:off x="838200" y="365125"/>
            <a:ext cx="10515600" cy="132556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t>Development tools</a:t>
            </a:r>
          </a:p>
        </p:txBody>
      </p:sp>
      <p:sp>
        <p:nvSpPr>
          <p:cNvPr id="4" name="Content Placeholder 2">
            <a:extLst>
              <a:ext uri="{FF2B5EF4-FFF2-40B4-BE49-F238E27FC236}">
                <a16:creationId xmlns:a16="http://schemas.microsoft.com/office/drawing/2014/main" id="{17B89B68-8BE7-4EF3-9236-A6683C6E7497}"/>
              </a:ext>
            </a:extLst>
          </p:cNvPr>
          <p:cNvSpPr txBox="1">
            <a:spLocks/>
          </p:cNvSpPr>
          <p:nvPr/>
        </p:nvSpPr>
        <p:spPr>
          <a:xfrm>
            <a:off x="2754938" y="1849703"/>
            <a:ext cx="6513779" cy="3059505"/>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Monitoring: </a:t>
            </a:r>
            <a:r>
              <a:rPr lang="en-US" b="1"/>
              <a:t>App Insights</a:t>
            </a:r>
          </a:p>
          <a:p>
            <a:r>
              <a:rPr lang="en-US"/>
              <a:t>Local debugging: </a:t>
            </a:r>
            <a:r>
              <a:rPr lang="en-US" b="1"/>
              <a:t>VS, VS Code</a:t>
            </a:r>
          </a:p>
          <a:p>
            <a:r>
              <a:rPr lang="en-US"/>
              <a:t>Run locally: </a:t>
            </a:r>
            <a:r>
              <a:rPr lang="en-US" b="1"/>
              <a:t>X-Plat CLI</a:t>
            </a:r>
          </a:p>
          <a:p>
            <a:r>
              <a:rPr lang="en-US"/>
              <a:t>Publish: </a:t>
            </a:r>
            <a:r>
              <a:rPr lang="en-US" b="1"/>
              <a:t>VSTS, Maven </a:t>
            </a:r>
          </a:p>
          <a:p>
            <a:r>
              <a:rPr lang="en-US"/>
              <a:t>CD: </a:t>
            </a:r>
            <a:r>
              <a:rPr lang="en-US" b="1"/>
              <a:t>GitHub, BitBucket, Jenkins…</a:t>
            </a:r>
          </a:p>
        </p:txBody>
      </p:sp>
      <p:grpSp>
        <p:nvGrpSpPr>
          <p:cNvPr id="5" name="Group 4">
            <a:extLst>
              <a:ext uri="{FF2B5EF4-FFF2-40B4-BE49-F238E27FC236}">
                <a16:creationId xmlns:a16="http://schemas.microsoft.com/office/drawing/2014/main" id="{DFAF13E2-1BAA-44B0-8477-035A5B15A247}"/>
              </a:ext>
            </a:extLst>
          </p:cNvPr>
          <p:cNvGrpSpPr/>
          <p:nvPr/>
        </p:nvGrpSpPr>
        <p:grpSpPr>
          <a:xfrm>
            <a:off x="9202153" y="2062683"/>
            <a:ext cx="2722928" cy="2482831"/>
            <a:chOff x="6934972" y="2114411"/>
            <a:chExt cx="3578078" cy="2154805"/>
          </a:xfrm>
        </p:grpSpPr>
        <p:sp>
          <p:nvSpPr>
            <p:cNvPr id="6" name="TextBox 5">
              <a:extLst>
                <a:ext uri="{FF2B5EF4-FFF2-40B4-BE49-F238E27FC236}">
                  <a16:creationId xmlns:a16="http://schemas.microsoft.com/office/drawing/2014/main" id="{DB7F9072-FB4F-42C6-A274-B3DC78D85965}"/>
                </a:ext>
              </a:extLst>
            </p:cNvPr>
            <p:cNvSpPr txBox="1"/>
            <p:nvPr/>
          </p:nvSpPr>
          <p:spPr>
            <a:xfrm>
              <a:off x="8101709" y="2895237"/>
              <a:ext cx="2411341" cy="407013"/>
            </a:xfrm>
            <a:prstGeom prst="rect">
              <a:avLst/>
            </a:prstGeom>
            <a:solidFill>
              <a:schemeClr val="accent2"/>
            </a:solidFill>
            <a:ln>
              <a:solidFill>
                <a:schemeClr val="accent2">
                  <a:lumMod val="50000"/>
                </a:schemeClr>
              </a:solidFill>
            </a:ln>
          </p:spPr>
          <p:txBody>
            <a:bodyPr wrap="square" rtlCol="0">
              <a:spAutoFit/>
            </a:bodyPr>
            <a:lstStyle/>
            <a:p>
              <a:pPr algn="ctr"/>
              <a:r>
                <a:rPr lang="en-US" sz="2400">
                  <a:solidFill>
                    <a:schemeClr val="bg1"/>
                  </a:solidFill>
                </a:rPr>
                <a:t>Outer loop</a:t>
              </a:r>
            </a:p>
          </p:txBody>
        </p:sp>
        <p:cxnSp>
          <p:nvCxnSpPr>
            <p:cNvPr id="7" name="Connector: Curved 6">
              <a:extLst>
                <a:ext uri="{FF2B5EF4-FFF2-40B4-BE49-F238E27FC236}">
                  <a16:creationId xmlns:a16="http://schemas.microsoft.com/office/drawing/2014/main" id="{420BDEF9-D98B-43D0-8369-A79CAF60CD77}"/>
                </a:ext>
              </a:extLst>
            </p:cNvPr>
            <p:cNvCxnSpPr>
              <a:cxnSpLocks/>
              <a:stCxn id="6" idx="0"/>
            </p:cNvCxnSpPr>
            <p:nvPr/>
          </p:nvCxnSpPr>
          <p:spPr>
            <a:xfrm rot="16200000" flipV="1">
              <a:off x="7730763" y="1318620"/>
              <a:ext cx="780826" cy="2372408"/>
            </a:xfrm>
            <a:prstGeom prst="curvedConnector2">
              <a:avLst/>
            </a:prstGeom>
            <a:ln w="317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Curved 8">
              <a:extLst>
                <a:ext uri="{FF2B5EF4-FFF2-40B4-BE49-F238E27FC236}">
                  <a16:creationId xmlns:a16="http://schemas.microsoft.com/office/drawing/2014/main" id="{B03829A3-70DA-4955-B87C-54176AEA0CD2}"/>
                </a:ext>
              </a:extLst>
            </p:cNvPr>
            <p:cNvCxnSpPr>
              <a:cxnSpLocks/>
              <a:stCxn id="6" idx="2"/>
            </p:cNvCxnSpPr>
            <p:nvPr/>
          </p:nvCxnSpPr>
          <p:spPr>
            <a:xfrm rot="5400000">
              <a:off x="7681428" y="2643263"/>
              <a:ext cx="966966" cy="2284940"/>
            </a:xfrm>
            <a:prstGeom prst="curvedConnector2">
              <a:avLst/>
            </a:prstGeom>
            <a:ln w="317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12B9D98E-1535-47AB-A6F4-E189F532FCEB}"/>
              </a:ext>
            </a:extLst>
          </p:cNvPr>
          <p:cNvGrpSpPr/>
          <p:nvPr/>
        </p:nvGrpSpPr>
        <p:grpSpPr>
          <a:xfrm>
            <a:off x="173990" y="2512529"/>
            <a:ext cx="2257045" cy="1594437"/>
            <a:chOff x="455687" y="2506749"/>
            <a:chExt cx="2257365" cy="2379969"/>
          </a:xfrm>
          <a:solidFill>
            <a:schemeClr val="tx1"/>
          </a:solidFill>
        </p:grpSpPr>
        <p:sp>
          <p:nvSpPr>
            <p:cNvPr id="11" name="Left Brace 10">
              <a:extLst>
                <a:ext uri="{FF2B5EF4-FFF2-40B4-BE49-F238E27FC236}">
                  <a16:creationId xmlns:a16="http://schemas.microsoft.com/office/drawing/2014/main" id="{E048B8FC-8626-480F-A040-562A05717CCC}"/>
                </a:ext>
              </a:extLst>
            </p:cNvPr>
            <p:cNvSpPr/>
            <p:nvPr/>
          </p:nvSpPr>
          <p:spPr>
            <a:xfrm>
              <a:off x="2297927" y="2506749"/>
              <a:ext cx="415125" cy="2379969"/>
            </a:xfrm>
            <a:prstGeom prst="leftBrace">
              <a:avLst>
                <a:gd name="adj1" fmla="val 68955"/>
                <a:gd name="adj2" fmla="val 45570"/>
              </a:avLst>
            </a:prstGeom>
            <a:solidFill>
              <a:schemeClr val="bg2"/>
            </a:solidFill>
            <a:ln w="38100">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D8F18C7F-824F-43C8-9195-87FFD4F31E60}"/>
                </a:ext>
              </a:extLst>
            </p:cNvPr>
            <p:cNvSpPr txBox="1"/>
            <p:nvPr/>
          </p:nvSpPr>
          <p:spPr>
            <a:xfrm>
              <a:off x="455687" y="2926311"/>
              <a:ext cx="1749287" cy="700021"/>
            </a:xfrm>
            <a:prstGeom prst="rect">
              <a:avLst/>
            </a:prstGeom>
            <a:solidFill>
              <a:schemeClr val="accent5">
                <a:lumMod val="60000"/>
                <a:lumOff val="40000"/>
              </a:schemeClr>
            </a:solidFill>
            <a:ln>
              <a:solidFill>
                <a:schemeClr val="accent5">
                  <a:lumMod val="60000"/>
                  <a:lumOff val="40000"/>
                </a:schemeClr>
              </a:solidFill>
            </a:ln>
          </p:spPr>
          <p:txBody>
            <a:bodyPr wrap="square" rtlCol="0">
              <a:spAutoFit/>
            </a:bodyPr>
            <a:lstStyle/>
            <a:p>
              <a:pPr algn="ctr"/>
              <a:r>
                <a:rPr lang="en-US" sz="2400">
                  <a:solidFill>
                    <a:schemeClr val="bg1"/>
                  </a:solidFill>
                </a:rPr>
                <a:t>Inner loop</a:t>
              </a:r>
            </a:p>
          </p:txBody>
        </p:sp>
      </p:grpSp>
    </p:spTree>
    <p:extLst>
      <p:ext uri="{BB962C8B-B14F-4D97-AF65-F5344CB8AC3E}">
        <p14:creationId xmlns:p14="http://schemas.microsoft.com/office/powerpoint/2010/main" val="3424959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us 17">
            <a:extLst>
              <a:ext uri="{FF2B5EF4-FFF2-40B4-BE49-F238E27FC236}">
                <a16:creationId xmlns:a16="http://schemas.microsoft.com/office/drawing/2014/main" id="{F3582905-20B6-474B-A5F3-8CC5AFE9930D}"/>
              </a:ext>
            </a:extLst>
          </p:cNvPr>
          <p:cNvSpPr/>
          <p:nvPr/>
        </p:nvSpPr>
        <p:spPr bwMode="auto">
          <a:xfrm>
            <a:off x="2881094" y="3227868"/>
            <a:ext cx="503193" cy="437220"/>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err="1">
              <a:solidFill>
                <a:schemeClr val="tx1"/>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03D4C46E-8F73-405C-9313-2FD0C6C203E6}"/>
              </a:ext>
            </a:extLst>
          </p:cNvPr>
          <p:cNvSpPr txBox="1">
            <a:spLocks/>
          </p:cNvSpPr>
          <p:nvPr/>
        </p:nvSpPr>
        <p:spPr>
          <a:xfrm>
            <a:off x="838200" y="365125"/>
            <a:ext cx="10515600" cy="132556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t>Azure Functions Tooling Options</a:t>
            </a:r>
          </a:p>
        </p:txBody>
      </p:sp>
      <p:sp>
        <p:nvSpPr>
          <p:cNvPr id="4" name="Content Placeholder 2">
            <a:extLst>
              <a:ext uri="{FF2B5EF4-FFF2-40B4-BE49-F238E27FC236}">
                <a16:creationId xmlns:a16="http://schemas.microsoft.com/office/drawing/2014/main" id="{ECBD4BD6-7B46-4250-A026-079B377D38E3}"/>
              </a:ext>
            </a:extLst>
          </p:cNvPr>
          <p:cNvSpPr txBox="1">
            <a:spLocks/>
          </p:cNvSpPr>
          <p:nvPr/>
        </p:nvSpPr>
        <p:spPr>
          <a:xfrm>
            <a:off x="897194" y="1690688"/>
            <a:ext cx="10515600" cy="4351338"/>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Portal (with Kudu)</a:t>
            </a:r>
          </a:p>
          <a:p>
            <a:endParaRPr lang="en-US"/>
          </a:p>
          <a:p>
            <a:r>
              <a:rPr lang="en-US"/>
              <a:t>Visual Studio</a:t>
            </a:r>
          </a:p>
          <a:p>
            <a:endParaRPr lang="en-US"/>
          </a:p>
          <a:p>
            <a:r>
              <a:rPr lang="en-US"/>
              <a:t>VS Code</a:t>
            </a:r>
          </a:p>
          <a:p>
            <a:endParaRPr lang="en-US"/>
          </a:p>
          <a:p>
            <a:r>
              <a:rPr lang="en-US"/>
              <a:t>CLI</a:t>
            </a:r>
          </a:p>
        </p:txBody>
      </p:sp>
      <p:pic>
        <p:nvPicPr>
          <p:cNvPr id="5" name="Picture 8" descr="Image result for visual studio logo">
            <a:extLst>
              <a:ext uri="{FF2B5EF4-FFF2-40B4-BE49-F238E27FC236}">
                <a16:creationId xmlns:a16="http://schemas.microsoft.com/office/drawing/2014/main" id="{CF57B0C0-DC29-45C2-925E-11EB9EB2DD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6129" b="-3993"/>
          <a:stretch/>
        </p:blipFill>
        <p:spPr bwMode="auto">
          <a:xfrm>
            <a:off x="8478326" y="1848525"/>
            <a:ext cx="2381250" cy="23354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Image result for visual studio code logo">
            <a:extLst>
              <a:ext uri="{FF2B5EF4-FFF2-40B4-BE49-F238E27FC236}">
                <a16:creationId xmlns:a16="http://schemas.microsoft.com/office/drawing/2014/main" id="{D2953C2B-9BA0-411B-95E7-6C555EC5A8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0706" y="3591964"/>
            <a:ext cx="3610588" cy="18052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2" descr="Image result for project kudu logo">
            <a:extLst>
              <a:ext uri="{FF2B5EF4-FFF2-40B4-BE49-F238E27FC236}">
                <a16:creationId xmlns:a16="http://schemas.microsoft.com/office/drawing/2014/main" id="{7CC651B2-CD19-4373-9EEF-15FA4453F2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7250" y="1568848"/>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8C07757-4A8A-40D3-BDD9-23FAEA03D20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778" b="89778" l="4889" r="94667">
                        <a14:foregroundMark x1="24000" y1="26667" x2="24000" y2="26667"/>
                        <a14:foregroundMark x1="28000" y1="29778" x2="28000" y2="29778"/>
                        <a14:foregroundMark x1="40889" y1="39556" x2="40889" y2="39556"/>
                        <a14:foregroundMark x1="48889" y1="12889" x2="48889" y2="12889"/>
                        <a14:foregroundMark x1="41333" y1="12889" x2="41333" y2="12889"/>
                        <a14:foregroundMark x1="34667" y1="14667" x2="34667" y2="14667"/>
                        <a14:foregroundMark x1="34667" y1="14667" x2="34667" y2="14667"/>
                        <a14:foregroundMark x1="31556" y1="14667" x2="31556" y2="14667"/>
                        <a14:foregroundMark x1="31556" y1="14667" x2="31556" y2="14667"/>
                        <a14:foregroundMark x1="22667" y1="12889" x2="22667" y2="12889"/>
                        <a14:foregroundMark x1="15111" y1="12889" x2="15111" y2="12889"/>
                        <a14:foregroundMark x1="10222" y1="12889" x2="10222" y2="12889"/>
                        <a14:foregroundMark x1="9333" y1="16889" x2="9333" y2="16889"/>
                        <a14:foregroundMark x1="8889" y1="21333" x2="8889" y2="24000"/>
                        <a14:foregroundMark x1="9333" y1="27556" x2="9333" y2="29333"/>
                        <a14:foregroundMark x1="7111" y1="14222" x2="7556" y2="83556"/>
                        <a14:foregroundMark x1="7556" y1="83556" x2="30667" y2="89333"/>
                        <a14:foregroundMark x1="30667" y1="89333" x2="79111" y2="86222"/>
                        <a14:foregroundMark x1="79111" y1="86222" x2="94667" y2="69778"/>
                        <a14:foregroundMark x1="94667" y1="69778" x2="94667" y2="22222"/>
                        <a14:foregroundMark x1="94667" y1="22222" x2="51111" y2="12000"/>
                        <a14:foregroundMark x1="20889" y1="25333" x2="20889" y2="25333"/>
                        <a14:foregroundMark x1="22667" y1="32000" x2="22667" y2="32000"/>
                        <a14:foregroundMark x1="37333" y1="39111" x2="37333" y2="39111"/>
                        <a14:foregroundMark x1="77333" y1="84000" x2="77333" y2="84000"/>
                        <a14:foregroundMark x1="82667" y1="84000" x2="12444" y2="83111"/>
                        <a14:foregroundMark x1="12444" y1="83111" x2="12889" y2="82667"/>
                        <a14:foregroundMark x1="4889" y1="13333" x2="5333" y2="85333"/>
                        <a14:backgroundMark x1="45778" y1="6667" x2="45778" y2="6667"/>
                        <a14:backgroundMark x1="45778" y1="5778" x2="45778" y2="5778"/>
                      </a14:backgroundRemoval>
                    </a14:imgEffect>
                  </a14:imgLayer>
                </a14:imgProps>
              </a:ext>
            </a:extLst>
          </a:blip>
          <a:stretch>
            <a:fillRect/>
          </a:stretch>
        </p:blipFill>
        <p:spPr>
          <a:xfrm>
            <a:off x="8614978" y="4349750"/>
            <a:ext cx="2143125" cy="2143125"/>
          </a:xfrm>
          <a:prstGeom prst="rect">
            <a:avLst/>
          </a:prstGeom>
        </p:spPr>
      </p:pic>
    </p:spTree>
    <p:extLst>
      <p:ext uri="{BB962C8B-B14F-4D97-AF65-F5344CB8AC3E}">
        <p14:creationId xmlns:p14="http://schemas.microsoft.com/office/powerpoint/2010/main" val="118880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CIty-Specific Walk-in slides">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29505CB7-62DE-4126-9BE6-548D38D95CB2}" vid="{85F7EAC4-9B74-43A3-AD07-F2A2E4038DB7}"/>
    </a:ext>
  </a:extLst>
</a:theme>
</file>

<file path=ppt/theme/theme2.xml><?xml version="1.0" encoding="utf-8"?>
<a:theme xmlns:a="http://schemas.openxmlformats.org/drawingml/2006/main" name="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29505CB7-62DE-4126-9BE6-548D38D95CB2}" vid="{33A24887-97F1-4363-A643-881E4E6546A9}"/>
    </a:ext>
  </a:extLst>
</a:theme>
</file>

<file path=ppt/theme/theme3.xml><?xml version="1.0" encoding="utf-8"?>
<a:theme xmlns:a="http://schemas.openxmlformats.org/drawingml/2006/main" name="5-50155_Microsoft_Tech_Summit_Dark_Template">
  <a:themeElements>
    <a:clrScheme name="Microsoft Tech Summit Dark Bknd">
      <a:dk1>
        <a:srgbClr val="282828"/>
      </a:dk1>
      <a:lt1>
        <a:srgbClr val="FFFFFF"/>
      </a:lt1>
      <a:dk2>
        <a:srgbClr val="0078D7"/>
      </a:dk2>
      <a:lt2>
        <a:srgbClr val="E6E6E6"/>
      </a:lt2>
      <a:accent1>
        <a:srgbClr val="0078D7"/>
      </a:accent1>
      <a:accent2>
        <a:srgbClr val="D83B01"/>
      </a:accent2>
      <a:accent3>
        <a:srgbClr val="00BCF2"/>
      </a:accent3>
      <a:accent4>
        <a:srgbClr val="FF8C00"/>
      </a:accent4>
      <a:accent5>
        <a:srgbClr val="FFB900"/>
      </a:accent5>
      <a:accent6>
        <a:srgbClr val="D2D2D2"/>
      </a:accent6>
      <a:hlink>
        <a:srgbClr val="93E7FF"/>
      </a:hlink>
      <a:folHlink>
        <a:srgbClr val="93E7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29505CB7-62DE-4126-9BE6-548D38D95CB2}" vid="{FEAEBFDB-9622-466A-B462-EC3920D98476}"/>
    </a:ext>
  </a:extLst>
</a:theme>
</file>

<file path=ppt/theme/theme4.xml><?xml version="1.0" encoding="utf-8"?>
<a:theme xmlns:a="http://schemas.openxmlformats.org/drawingml/2006/main" name="1_5-50057_TechSummit_FY17_Dark">
  <a:themeElements>
    <a:clrScheme name="TechSummit_Dark">
      <a:dk1>
        <a:srgbClr val="161616"/>
      </a:dk1>
      <a:lt1>
        <a:srgbClr val="FFFFFF"/>
      </a:lt1>
      <a:dk2>
        <a:srgbClr val="505050"/>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_FY17_16x9_Template.potx" id="{0F38E6BD-6271-4EAD-8421-BBD1CAF81882}" vid="{3EE8E180-A068-4F2A-9562-2B44096A7344}"/>
    </a:ext>
  </a:extLst>
</a:theme>
</file>

<file path=ppt/theme/theme5.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FD0A0AB8-9770-4A62-B2F1-B966FFF8069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AZR303.potx" id="{D79C6151-AB8B-42B0-B51E-B8831CDE0B4E}" vid="{EBF47BCF-8F42-4F91-A2CA-4CD9D7CDDFC9}"/>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35E6BA67282A84592F51FBC3C7E45A7" ma:contentTypeVersion="9" ma:contentTypeDescription="Create a new document." ma:contentTypeScope="" ma:versionID="bbb5b5ac2b82bb2931860ae9b1834b6d">
  <xsd:schema xmlns:xsd="http://www.w3.org/2001/XMLSchema" xmlns:xs="http://www.w3.org/2001/XMLSchema" xmlns:p="http://schemas.microsoft.com/office/2006/metadata/properties" xmlns:ns2="fb36830f-dcb9-4175-9c60-7528ad38affb" xmlns:ns3="be090345-f9fd-4fb0-96c7-3975c9b8bda0" targetNamespace="http://schemas.microsoft.com/office/2006/metadata/properties" ma:root="true" ma:fieldsID="2b93af7effdb3ba16979bdf955974fc1" ns2:_="" ns3:_="">
    <xsd:import namespace="fb36830f-dcb9-4175-9c60-7528ad38affb"/>
    <xsd:import namespace="be090345-f9fd-4fb0-96c7-3975c9b8bda0"/>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36830f-dcb9-4175-9c60-7528ad38aff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e090345-f9fd-4fb0-96c7-3975c9b8bda0"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6EC5BB-552F-4032-94BB-51FF08ECE3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36830f-dcb9-4175-9c60-7528ad38affb"/>
    <ds:schemaRef ds:uri="be090345-f9fd-4fb0-96c7-3975c9b8bd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TotalTime>
  <Words>4233</Words>
  <Application>Microsoft Office PowerPoint</Application>
  <PresentationFormat>Custom</PresentationFormat>
  <Paragraphs>540</Paragraphs>
  <Slides>44</Slides>
  <Notes>44</Notes>
  <HiddenSlides>7</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44</vt:i4>
      </vt:variant>
    </vt:vector>
  </HeadingPairs>
  <TitlesOfParts>
    <vt:vector size="63" baseType="lpstr">
      <vt:lpstr>Yu Gothic</vt:lpstr>
      <vt:lpstr>Arial</vt:lpstr>
      <vt:lpstr>Calibri</vt:lpstr>
      <vt:lpstr>Calibri Light</vt:lpstr>
      <vt:lpstr>Consolas</vt:lpstr>
      <vt:lpstr>Segoe Pro</vt:lpstr>
      <vt:lpstr>Segoe UI</vt:lpstr>
      <vt:lpstr>Segoe UI Light</vt:lpstr>
      <vt:lpstr>Segoe UI Semibold</vt:lpstr>
      <vt:lpstr>Segoe UI Semilight</vt:lpstr>
      <vt:lpstr>Times New Roman</vt:lpstr>
      <vt:lpstr>Wingdings</vt:lpstr>
      <vt:lpstr>CIty-Specific Walk-in slides</vt:lpstr>
      <vt:lpstr>5-50155_Microsoft_Tech_Summit_Light_Template</vt:lpstr>
      <vt:lpstr>5-50155_Microsoft_Tech_Summit_Dark_Template</vt:lpstr>
      <vt:lpstr>1_5-50057_TechSummit_FY17_Dark</vt:lpstr>
      <vt:lpstr>WHITE TEMPLATE</vt:lpstr>
      <vt:lpstr>Office Theme</vt:lpstr>
      <vt:lpstr>5-50091_TR24_BO_CT_Template</vt:lpstr>
      <vt:lpstr>Azure Functions Deep Dive</vt:lpstr>
      <vt:lpstr>Agenda</vt:lpstr>
      <vt:lpstr>Build apps faster with PaaS and Serverless</vt:lpstr>
      <vt:lpstr>Serverless application platform components</vt:lpstr>
      <vt:lpstr>Azure Functions</vt:lpstr>
      <vt:lpstr>PowerPoint Presentation</vt:lpstr>
      <vt:lpstr>PowerPoint Presentation</vt:lpstr>
      <vt:lpstr>PowerPoint Presentation</vt:lpstr>
      <vt:lpstr>PowerPoint Presentation</vt:lpstr>
      <vt:lpstr>PowerPoint Presentation</vt:lpstr>
      <vt:lpstr>Monitoring</vt:lpstr>
      <vt:lpstr>Demo </vt:lpstr>
      <vt:lpstr>Runtimes and Languages – V1 Runtime (GA)</vt:lpstr>
      <vt:lpstr>Runtimes and Languages – V2 Runtime (Preview)</vt:lpstr>
      <vt:lpstr>Azure Functions “Behind the scenes”</vt:lpstr>
      <vt:lpstr>Functions “Behind the scenes”</vt:lpstr>
      <vt:lpstr>Scalability Considerations</vt:lpstr>
      <vt:lpstr>Cold Start</vt:lpstr>
      <vt:lpstr>Best Practices</vt:lpstr>
      <vt:lpstr>Durable Functions</vt:lpstr>
      <vt:lpstr>Durable Functions</vt:lpstr>
      <vt:lpstr>Key Concepts</vt:lpstr>
      <vt:lpstr>Activity Function</vt:lpstr>
      <vt:lpstr>Orchestrator Function</vt:lpstr>
      <vt:lpstr>Event Sourcing</vt:lpstr>
      <vt:lpstr>PowerPoint Presentation</vt:lpstr>
      <vt:lpstr>Pattern #1: Function Chaining</vt:lpstr>
      <vt:lpstr>Pattern #2: Fan-Out/Fan-In</vt:lpstr>
      <vt:lpstr>PowerPoint Presentation</vt:lpstr>
      <vt:lpstr>Demo </vt:lpstr>
      <vt:lpstr>Pattern #3: Human Interaction w/Timeout</vt:lpstr>
      <vt:lpstr>PowerPoint Presentation</vt:lpstr>
      <vt:lpstr>Language Support</vt:lpstr>
      <vt:lpstr>Important details/limitations </vt:lpstr>
      <vt:lpstr>Resources</vt:lpstr>
      <vt:lpstr>Serverless growth</vt:lpstr>
      <vt:lpstr>Customer Reference Architectures</vt:lpstr>
      <vt:lpstr>Tools to Learn More</vt:lpstr>
      <vt:lpstr>Azure Functions is an Open Source project </vt:lpstr>
      <vt:lpstr>Q &amp; A</vt:lpstr>
      <vt:lpstr>PowerPoint Presentation</vt:lpstr>
      <vt:lpstr>Appendix: Building Serverless APIs with Functions</vt:lpstr>
      <vt:lpstr>Deployment and management isolation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Functions Deep Dive</dc:title>
  <cp:lastModifiedBy>James Thompson</cp:lastModifiedBy>
  <cp:revision>1</cp:revision>
  <dcterms:modified xsi:type="dcterms:W3CDTF">2018-04-24T15:52:13Z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0x010100635E6BA67282A84592F51FBC3C7E45A7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edlaure@microsoft.com</vt:lpwstr>
  </property>
  <property fmtid="{D5CDD505-2E9C-101B-9397-08002B2CF9AE}" pid="14" name="MSIP_Label_f42aa342-8706-4288-bd11-ebb85995028c_SetDate">
    <vt:lpwstr>2017-11-01T17:42:19.8109351Z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